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06" r:id="rId3"/>
    <p:sldId id="260" r:id="rId4"/>
    <p:sldId id="285" r:id="rId5"/>
    <p:sldId id="313" r:id="rId6"/>
    <p:sldId id="316" r:id="rId7"/>
    <p:sldId id="317" r:id="rId8"/>
    <p:sldId id="314" r:id="rId9"/>
    <p:sldId id="311" r:id="rId10"/>
    <p:sldId id="308" r:id="rId11"/>
    <p:sldId id="257" r:id="rId12"/>
    <p:sldId id="305" r:id="rId13"/>
    <p:sldId id="310" r:id="rId14"/>
    <p:sldId id="307" r:id="rId15"/>
    <p:sldId id="302" r:id="rId16"/>
    <p:sldId id="303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22F"/>
    <a:srgbClr val="046230"/>
    <a:srgbClr val="9E5B25"/>
    <a:srgbClr val="28211A"/>
    <a:srgbClr val="FFD9CC"/>
    <a:srgbClr val="FF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rgbClr val="046230"/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rgbClr val="03622F"/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rgbClr val="03622F"/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rgbClr val="03622F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3622F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rgbClr val="03622F"/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chemeClr val="accent6">
            <a:lumMod val="20000"/>
            <a:lumOff val="80000"/>
          </a:schemeClr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chemeClr val="accent6">
            <a:lumMod val="20000"/>
            <a:lumOff val="80000"/>
          </a:schemeClr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9BF690-5F55-4314-8D52-22DB9DC9CE9A}" type="doc">
      <dgm:prSet loTypeId="urn:microsoft.com/office/officeart/2018/2/layout/IconVerticalSolidList" loCatId="icon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F63140B-86B0-4C3C-AB23-02FDE0E99D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Engineering consultancy for promoting the safe work around underground network since 1999.</a:t>
          </a:r>
          <a:endParaRPr lang="en-US" sz="2000" b="1" dirty="0"/>
        </a:p>
      </dgm:t>
    </dgm:pt>
    <dgm:pt modelId="{5E70F6E9-3DDB-465C-B440-C4F45731AFF5}" type="parTrans" cxnId="{DF11371A-57D5-4963-9E3C-D9B2EF3444AB}">
      <dgm:prSet/>
      <dgm:spPr/>
      <dgm:t>
        <a:bodyPr/>
        <a:lstStyle/>
        <a:p>
          <a:endParaRPr lang="en-US"/>
        </a:p>
      </dgm:t>
    </dgm:pt>
    <dgm:pt modelId="{CF12BCC3-DA55-4786-9650-10FA454E3605}" type="sibTrans" cxnId="{DF11371A-57D5-4963-9E3C-D9B2EF3444AB}">
      <dgm:prSet/>
      <dgm:spPr/>
      <dgm:t>
        <a:bodyPr/>
        <a:lstStyle/>
        <a:p>
          <a:endParaRPr lang="en-US"/>
        </a:p>
      </dgm:t>
    </dgm:pt>
    <dgm:pt modelId="{6796B9F5-B2EE-42C7-B2A5-869026CECB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Nationally and international public speaking on safe excavation near underground assets</a:t>
          </a:r>
          <a:endParaRPr lang="en-US" sz="2000" b="1" dirty="0"/>
        </a:p>
      </dgm:t>
    </dgm:pt>
    <dgm:pt modelId="{3D64D01A-081D-468D-AE8B-4F2D9B7E6550}" type="parTrans" cxnId="{7D640C93-2B3F-4326-9ECD-C974BD2FCE66}">
      <dgm:prSet/>
      <dgm:spPr/>
      <dgm:t>
        <a:bodyPr/>
        <a:lstStyle/>
        <a:p>
          <a:endParaRPr lang="en-US"/>
        </a:p>
      </dgm:t>
    </dgm:pt>
    <dgm:pt modelId="{05B247C1-CC88-49D3-8F8C-12A00E078693}" type="sibTrans" cxnId="{7D640C93-2B3F-4326-9ECD-C974BD2FCE66}">
      <dgm:prSet/>
      <dgm:spPr/>
      <dgm:t>
        <a:bodyPr/>
        <a:lstStyle/>
        <a:p>
          <a:endParaRPr lang="en-US"/>
        </a:p>
      </dgm:t>
    </dgm:pt>
    <dgm:pt modelId="{4BDAD9F3-6C32-4E12-B3C5-E3E9CEFC29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Investigation and professional reporting on large and significant underground network damages</a:t>
          </a:r>
          <a:endParaRPr lang="en-US" sz="2000" b="1" dirty="0"/>
        </a:p>
      </dgm:t>
    </dgm:pt>
    <dgm:pt modelId="{814DB7C4-3F1A-4811-A005-42A70EE12675}" type="parTrans" cxnId="{5C035353-94D8-4C7A-8862-2C8BC654166E}">
      <dgm:prSet/>
      <dgm:spPr/>
      <dgm:t>
        <a:bodyPr/>
        <a:lstStyle/>
        <a:p>
          <a:endParaRPr lang="en-US"/>
        </a:p>
      </dgm:t>
    </dgm:pt>
    <dgm:pt modelId="{E84FAE39-5937-48B8-A6E7-E6E4BE493759}" type="sibTrans" cxnId="{5C035353-94D8-4C7A-8862-2C8BC654166E}">
      <dgm:prSet/>
      <dgm:spPr/>
      <dgm:t>
        <a:bodyPr/>
        <a:lstStyle/>
        <a:p>
          <a:endParaRPr lang="en-US"/>
        </a:p>
      </dgm:t>
    </dgm:pt>
    <dgm:pt modelId="{F6BC826E-EF2F-40EF-A6FA-385CC45F28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Working with the largest law firms to provide professional advice on underground asset damage cases in Australia</a:t>
          </a:r>
          <a:endParaRPr lang="en-US" sz="2000" b="1" dirty="0"/>
        </a:p>
      </dgm:t>
    </dgm:pt>
    <dgm:pt modelId="{6D1A39A8-58AE-4842-9BC0-E867DFE45F56}" type="parTrans" cxnId="{8A187E0A-BEFE-4BA6-8205-18E389156268}">
      <dgm:prSet/>
      <dgm:spPr/>
      <dgm:t>
        <a:bodyPr/>
        <a:lstStyle/>
        <a:p>
          <a:endParaRPr lang="en-US"/>
        </a:p>
      </dgm:t>
    </dgm:pt>
    <dgm:pt modelId="{174FC3D5-F29B-40E3-A348-A76C1133BDB6}" type="sibTrans" cxnId="{8A187E0A-BEFE-4BA6-8205-18E389156268}">
      <dgm:prSet/>
      <dgm:spPr/>
      <dgm:t>
        <a:bodyPr/>
        <a:lstStyle/>
        <a:p>
          <a:endParaRPr lang="en-US"/>
        </a:p>
      </dgm:t>
    </dgm:pt>
    <dgm:pt modelId="{DD6DD42A-B327-4398-8D10-33F0E23712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Involved in many training and writing of material for safe digging around services</a:t>
          </a:r>
          <a:endParaRPr lang="en-US" sz="2000" b="1" dirty="0"/>
        </a:p>
      </dgm:t>
    </dgm:pt>
    <dgm:pt modelId="{1E9E784E-E2DD-4F52-87F1-4846F6D96679}" type="parTrans" cxnId="{1F1A274B-9C52-4F65-93CA-F8BFA85D2EF1}">
      <dgm:prSet/>
      <dgm:spPr/>
      <dgm:t>
        <a:bodyPr/>
        <a:lstStyle/>
        <a:p>
          <a:endParaRPr lang="en-US"/>
        </a:p>
      </dgm:t>
    </dgm:pt>
    <dgm:pt modelId="{C2B6E79A-3F62-4979-BDBB-B2DF8D524AAB}" type="sibTrans" cxnId="{1F1A274B-9C52-4F65-93CA-F8BFA85D2EF1}">
      <dgm:prSet/>
      <dgm:spPr/>
      <dgm:t>
        <a:bodyPr/>
        <a:lstStyle/>
        <a:p>
          <a:endParaRPr lang="en-US"/>
        </a:p>
      </dgm:t>
    </dgm:pt>
    <dgm:pt modelId="{77E8EB49-92D3-4DE9-B80B-961690243313}" type="pres">
      <dgm:prSet presAssocID="{149BF690-5F55-4314-8D52-22DB9DC9CE9A}" presName="root" presStyleCnt="0">
        <dgm:presLayoutVars>
          <dgm:dir/>
          <dgm:resizeHandles val="exact"/>
        </dgm:presLayoutVars>
      </dgm:prSet>
      <dgm:spPr/>
    </dgm:pt>
    <dgm:pt modelId="{D0B85D3C-3676-45C5-835C-FFF8DA8AD29F}" type="pres">
      <dgm:prSet presAssocID="{0F63140B-86B0-4C3C-AB23-02FDE0E99DD3}" presName="compNode" presStyleCnt="0"/>
      <dgm:spPr/>
    </dgm:pt>
    <dgm:pt modelId="{77D84B05-900B-44DB-8353-CE16B4E5A1C4}" type="pres">
      <dgm:prSet presAssocID="{0F63140B-86B0-4C3C-AB23-02FDE0E99DD3}" presName="bgRect" presStyleLbl="bgShp" presStyleIdx="0" presStyleCnt="5" custLinFactNeighborX="6089" custLinFactNeighborY="-699"/>
      <dgm:spPr/>
    </dgm:pt>
    <dgm:pt modelId="{55CF5B75-CF80-478D-B43C-CC193822B6A0}" type="pres">
      <dgm:prSet presAssocID="{0F63140B-86B0-4C3C-AB23-02FDE0E99DD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D7F73A7D-A0A1-4E5B-BB4C-89690D2474F0}" type="pres">
      <dgm:prSet presAssocID="{0F63140B-86B0-4C3C-AB23-02FDE0E99DD3}" presName="spaceRect" presStyleCnt="0"/>
      <dgm:spPr/>
    </dgm:pt>
    <dgm:pt modelId="{A0A60857-D870-4714-B397-230FD9FEADE3}" type="pres">
      <dgm:prSet presAssocID="{0F63140B-86B0-4C3C-AB23-02FDE0E99DD3}" presName="parTx" presStyleLbl="revTx" presStyleIdx="0" presStyleCnt="5">
        <dgm:presLayoutVars>
          <dgm:chMax val="0"/>
          <dgm:chPref val="0"/>
        </dgm:presLayoutVars>
      </dgm:prSet>
      <dgm:spPr/>
    </dgm:pt>
    <dgm:pt modelId="{49CB00F6-CE45-4EA1-9273-11088C3CA3A6}" type="pres">
      <dgm:prSet presAssocID="{CF12BCC3-DA55-4786-9650-10FA454E3605}" presName="sibTrans" presStyleCnt="0"/>
      <dgm:spPr/>
    </dgm:pt>
    <dgm:pt modelId="{92863B76-F203-41E5-B482-3A22A67B72B7}" type="pres">
      <dgm:prSet presAssocID="{6796B9F5-B2EE-42C7-B2A5-869026CECBEC}" presName="compNode" presStyleCnt="0"/>
      <dgm:spPr/>
    </dgm:pt>
    <dgm:pt modelId="{AC46860F-EC85-467E-92F1-9BB575E05DC9}" type="pres">
      <dgm:prSet presAssocID="{6796B9F5-B2EE-42C7-B2A5-869026CECBEC}" presName="bgRect" presStyleLbl="bgShp" presStyleIdx="1" presStyleCnt="5"/>
      <dgm:spPr/>
    </dgm:pt>
    <dgm:pt modelId="{D277FD61-88A2-4A86-BF37-C0BA9CA0030F}" type="pres">
      <dgm:prSet presAssocID="{6796B9F5-B2EE-42C7-B2A5-869026CECBE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28866FCB-D3B2-494C-A0E7-DC1BFEEBD202}" type="pres">
      <dgm:prSet presAssocID="{6796B9F5-B2EE-42C7-B2A5-869026CECBEC}" presName="spaceRect" presStyleCnt="0"/>
      <dgm:spPr/>
    </dgm:pt>
    <dgm:pt modelId="{8577F582-DFBB-4535-BA34-98306FF24BA7}" type="pres">
      <dgm:prSet presAssocID="{6796B9F5-B2EE-42C7-B2A5-869026CECBEC}" presName="parTx" presStyleLbl="revTx" presStyleIdx="1" presStyleCnt="5">
        <dgm:presLayoutVars>
          <dgm:chMax val="0"/>
          <dgm:chPref val="0"/>
        </dgm:presLayoutVars>
      </dgm:prSet>
      <dgm:spPr/>
    </dgm:pt>
    <dgm:pt modelId="{F5B25402-2BB2-4994-8610-0B8843617224}" type="pres">
      <dgm:prSet presAssocID="{05B247C1-CC88-49D3-8F8C-12A00E078693}" presName="sibTrans" presStyleCnt="0"/>
      <dgm:spPr/>
    </dgm:pt>
    <dgm:pt modelId="{1A80605B-510E-49DF-96D7-039882CB0B39}" type="pres">
      <dgm:prSet presAssocID="{4BDAD9F3-6C32-4E12-B3C5-E3E9CEFC29A7}" presName="compNode" presStyleCnt="0"/>
      <dgm:spPr/>
    </dgm:pt>
    <dgm:pt modelId="{A3258405-5ABE-45CD-B9D1-80767AA243BB}" type="pres">
      <dgm:prSet presAssocID="{4BDAD9F3-6C32-4E12-B3C5-E3E9CEFC29A7}" presName="bgRect" presStyleLbl="bgShp" presStyleIdx="2" presStyleCnt="5"/>
      <dgm:spPr/>
    </dgm:pt>
    <dgm:pt modelId="{8B0E2998-42EC-4EBD-8E5B-EE17E43145AE}" type="pres">
      <dgm:prSet presAssocID="{4BDAD9F3-6C32-4E12-B3C5-E3E9CEFC29A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2C42420-5F18-41EF-8B2B-806943035AC3}" type="pres">
      <dgm:prSet presAssocID="{4BDAD9F3-6C32-4E12-B3C5-E3E9CEFC29A7}" presName="spaceRect" presStyleCnt="0"/>
      <dgm:spPr/>
    </dgm:pt>
    <dgm:pt modelId="{4BFCDCEE-5A9D-4A59-993D-6B7A776E193B}" type="pres">
      <dgm:prSet presAssocID="{4BDAD9F3-6C32-4E12-B3C5-E3E9CEFC29A7}" presName="parTx" presStyleLbl="revTx" presStyleIdx="2" presStyleCnt="5">
        <dgm:presLayoutVars>
          <dgm:chMax val="0"/>
          <dgm:chPref val="0"/>
        </dgm:presLayoutVars>
      </dgm:prSet>
      <dgm:spPr/>
    </dgm:pt>
    <dgm:pt modelId="{1B9328C4-109D-4383-839D-48BB77AEA454}" type="pres">
      <dgm:prSet presAssocID="{E84FAE39-5937-48B8-A6E7-E6E4BE493759}" presName="sibTrans" presStyleCnt="0"/>
      <dgm:spPr/>
    </dgm:pt>
    <dgm:pt modelId="{4DFA460E-1EBE-451C-8C01-ACA5D3397730}" type="pres">
      <dgm:prSet presAssocID="{F6BC826E-EF2F-40EF-A6FA-385CC45F2873}" presName="compNode" presStyleCnt="0"/>
      <dgm:spPr/>
    </dgm:pt>
    <dgm:pt modelId="{F9EC1EC4-993B-4C67-8BD0-FD13D0A13BCA}" type="pres">
      <dgm:prSet presAssocID="{F6BC826E-EF2F-40EF-A6FA-385CC45F2873}" presName="bgRect" presStyleLbl="bgShp" presStyleIdx="3" presStyleCnt="5"/>
      <dgm:spPr/>
    </dgm:pt>
    <dgm:pt modelId="{A4A1DBA2-108F-4E75-8950-1232FCFDF850}" type="pres">
      <dgm:prSet presAssocID="{F6BC826E-EF2F-40EF-A6FA-385CC45F287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C6D3981-A195-42C2-A42B-AB46E699CA5D}" type="pres">
      <dgm:prSet presAssocID="{F6BC826E-EF2F-40EF-A6FA-385CC45F2873}" presName="spaceRect" presStyleCnt="0"/>
      <dgm:spPr/>
    </dgm:pt>
    <dgm:pt modelId="{8B59338F-376F-4923-96B9-F45794A12B74}" type="pres">
      <dgm:prSet presAssocID="{F6BC826E-EF2F-40EF-A6FA-385CC45F2873}" presName="parTx" presStyleLbl="revTx" presStyleIdx="3" presStyleCnt="5">
        <dgm:presLayoutVars>
          <dgm:chMax val="0"/>
          <dgm:chPref val="0"/>
        </dgm:presLayoutVars>
      </dgm:prSet>
      <dgm:spPr/>
    </dgm:pt>
    <dgm:pt modelId="{854D75BB-28BE-480C-AD20-C33B96E6B158}" type="pres">
      <dgm:prSet presAssocID="{174FC3D5-F29B-40E3-A348-A76C1133BDB6}" presName="sibTrans" presStyleCnt="0"/>
      <dgm:spPr/>
    </dgm:pt>
    <dgm:pt modelId="{370175A5-887B-43BD-BB78-8FBD0E076481}" type="pres">
      <dgm:prSet presAssocID="{DD6DD42A-B327-4398-8D10-33F0E23712C6}" presName="compNode" presStyleCnt="0"/>
      <dgm:spPr/>
    </dgm:pt>
    <dgm:pt modelId="{813EDDD7-E689-4D8B-BC72-B7CE9B05263A}" type="pres">
      <dgm:prSet presAssocID="{DD6DD42A-B327-4398-8D10-33F0E23712C6}" presName="bgRect" presStyleLbl="bgShp" presStyleIdx="4" presStyleCnt="5"/>
      <dgm:spPr/>
    </dgm:pt>
    <dgm:pt modelId="{4C1B94FF-F5B4-46F0-8F5F-247CCFF794A9}" type="pres">
      <dgm:prSet presAssocID="{DD6DD42A-B327-4398-8D10-33F0E23712C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07FD2F2-A30B-4CD7-879B-B4256C899EDD}" type="pres">
      <dgm:prSet presAssocID="{DD6DD42A-B327-4398-8D10-33F0E23712C6}" presName="spaceRect" presStyleCnt="0"/>
      <dgm:spPr/>
    </dgm:pt>
    <dgm:pt modelId="{54B14B16-CDA5-46CA-9BD7-C6BCA3EB2100}" type="pres">
      <dgm:prSet presAssocID="{DD6DD42A-B327-4398-8D10-33F0E23712C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A187E0A-BEFE-4BA6-8205-18E389156268}" srcId="{149BF690-5F55-4314-8D52-22DB9DC9CE9A}" destId="{F6BC826E-EF2F-40EF-A6FA-385CC45F2873}" srcOrd="3" destOrd="0" parTransId="{6D1A39A8-58AE-4842-9BC0-E867DFE45F56}" sibTransId="{174FC3D5-F29B-40E3-A348-A76C1133BDB6}"/>
    <dgm:cxn modelId="{86D1B70E-6464-4F2F-A851-C1A1F7AC2078}" type="presOf" srcId="{F6BC826E-EF2F-40EF-A6FA-385CC45F2873}" destId="{8B59338F-376F-4923-96B9-F45794A12B74}" srcOrd="0" destOrd="0" presId="urn:microsoft.com/office/officeart/2018/2/layout/IconVerticalSolidList"/>
    <dgm:cxn modelId="{DF11371A-57D5-4963-9E3C-D9B2EF3444AB}" srcId="{149BF690-5F55-4314-8D52-22DB9DC9CE9A}" destId="{0F63140B-86B0-4C3C-AB23-02FDE0E99DD3}" srcOrd="0" destOrd="0" parTransId="{5E70F6E9-3DDB-465C-B440-C4F45731AFF5}" sibTransId="{CF12BCC3-DA55-4786-9650-10FA454E3605}"/>
    <dgm:cxn modelId="{CB22863C-F6DD-4C75-AAC8-7F58200CDEDE}" type="presOf" srcId="{6796B9F5-B2EE-42C7-B2A5-869026CECBEC}" destId="{8577F582-DFBB-4535-BA34-98306FF24BA7}" srcOrd="0" destOrd="0" presId="urn:microsoft.com/office/officeart/2018/2/layout/IconVerticalSolidList"/>
    <dgm:cxn modelId="{4C86333E-7B81-4DAE-A0B9-A86A9A6DE4D6}" type="presOf" srcId="{DD6DD42A-B327-4398-8D10-33F0E23712C6}" destId="{54B14B16-CDA5-46CA-9BD7-C6BCA3EB2100}" srcOrd="0" destOrd="0" presId="urn:microsoft.com/office/officeart/2018/2/layout/IconVerticalSolidList"/>
    <dgm:cxn modelId="{1F1A274B-9C52-4F65-93CA-F8BFA85D2EF1}" srcId="{149BF690-5F55-4314-8D52-22DB9DC9CE9A}" destId="{DD6DD42A-B327-4398-8D10-33F0E23712C6}" srcOrd="4" destOrd="0" parTransId="{1E9E784E-E2DD-4F52-87F1-4846F6D96679}" sibTransId="{C2B6E79A-3F62-4979-BDBB-B2DF8D524AAB}"/>
    <dgm:cxn modelId="{5C035353-94D8-4C7A-8862-2C8BC654166E}" srcId="{149BF690-5F55-4314-8D52-22DB9DC9CE9A}" destId="{4BDAD9F3-6C32-4E12-B3C5-E3E9CEFC29A7}" srcOrd="2" destOrd="0" parTransId="{814DB7C4-3F1A-4811-A005-42A70EE12675}" sibTransId="{E84FAE39-5937-48B8-A6E7-E6E4BE493759}"/>
    <dgm:cxn modelId="{8A2BBF85-E0B8-45D0-874C-014F0C32BC34}" type="presOf" srcId="{0F63140B-86B0-4C3C-AB23-02FDE0E99DD3}" destId="{A0A60857-D870-4714-B397-230FD9FEADE3}" srcOrd="0" destOrd="0" presId="urn:microsoft.com/office/officeart/2018/2/layout/IconVerticalSolidList"/>
    <dgm:cxn modelId="{3B024C8B-FE5F-49C7-94E4-5EDEF1E27D31}" type="presOf" srcId="{149BF690-5F55-4314-8D52-22DB9DC9CE9A}" destId="{77E8EB49-92D3-4DE9-B80B-961690243313}" srcOrd="0" destOrd="0" presId="urn:microsoft.com/office/officeart/2018/2/layout/IconVerticalSolidList"/>
    <dgm:cxn modelId="{7D640C93-2B3F-4326-9ECD-C974BD2FCE66}" srcId="{149BF690-5F55-4314-8D52-22DB9DC9CE9A}" destId="{6796B9F5-B2EE-42C7-B2A5-869026CECBEC}" srcOrd="1" destOrd="0" parTransId="{3D64D01A-081D-468D-AE8B-4F2D9B7E6550}" sibTransId="{05B247C1-CC88-49D3-8F8C-12A00E078693}"/>
    <dgm:cxn modelId="{8447A29D-594E-4FF6-94E1-8EA77704C922}" type="presOf" srcId="{4BDAD9F3-6C32-4E12-B3C5-E3E9CEFC29A7}" destId="{4BFCDCEE-5A9D-4A59-993D-6B7A776E193B}" srcOrd="0" destOrd="0" presId="urn:microsoft.com/office/officeart/2018/2/layout/IconVerticalSolidList"/>
    <dgm:cxn modelId="{79A68A11-7958-4330-B10A-722A297E726D}" type="presParOf" srcId="{77E8EB49-92D3-4DE9-B80B-961690243313}" destId="{D0B85D3C-3676-45C5-835C-FFF8DA8AD29F}" srcOrd="0" destOrd="0" presId="urn:microsoft.com/office/officeart/2018/2/layout/IconVerticalSolidList"/>
    <dgm:cxn modelId="{EBF1C708-292A-459C-A95B-E102810467DF}" type="presParOf" srcId="{D0B85D3C-3676-45C5-835C-FFF8DA8AD29F}" destId="{77D84B05-900B-44DB-8353-CE16B4E5A1C4}" srcOrd="0" destOrd="0" presId="urn:microsoft.com/office/officeart/2018/2/layout/IconVerticalSolidList"/>
    <dgm:cxn modelId="{3810E98E-C450-4084-9143-E5B340F9B88C}" type="presParOf" srcId="{D0B85D3C-3676-45C5-835C-FFF8DA8AD29F}" destId="{55CF5B75-CF80-478D-B43C-CC193822B6A0}" srcOrd="1" destOrd="0" presId="urn:microsoft.com/office/officeart/2018/2/layout/IconVerticalSolidList"/>
    <dgm:cxn modelId="{3D06F48E-88C3-456B-8A02-B8000E0DFE1F}" type="presParOf" srcId="{D0B85D3C-3676-45C5-835C-FFF8DA8AD29F}" destId="{D7F73A7D-A0A1-4E5B-BB4C-89690D2474F0}" srcOrd="2" destOrd="0" presId="urn:microsoft.com/office/officeart/2018/2/layout/IconVerticalSolidList"/>
    <dgm:cxn modelId="{6F153982-E1A5-4377-8361-335107D0299D}" type="presParOf" srcId="{D0B85D3C-3676-45C5-835C-FFF8DA8AD29F}" destId="{A0A60857-D870-4714-B397-230FD9FEADE3}" srcOrd="3" destOrd="0" presId="urn:microsoft.com/office/officeart/2018/2/layout/IconVerticalSolidList"/>
    <dgm:cxn modelId="{DCB4D6E6-658E-4AD1-A169-229668903A09}" type="presParOf" srcId="{77E8EB49-92D3-4DE9-B80B-961690243313}" destId="{49CB00F6-CE45-4EA1-9273-11088C3CA3A6}" srcOrd="1" destOrd="0" presId="urn:microsoft.com/office/officeart/2018/2/layout/IconVerticalSolidList"/>
    <dgm:cxn modelId="{A87574F1-B0D4-431E-91B8-1A53C6035349}" type="presParOf" srcId="{77E8EB49-92D3-4DE9-B80B-961690243313}" destId="{92863B76-F203-41E5-B482-3A22A67B72B7}" srcOrd="2" destOrd="0" presId="urn:microsoft.com/office/officeart/2018/2/layout/IconVerticalSolidList"/>
    <dgm:cxn modelId="{8BBF2151-1D2C-4E75-9E4A-F5904CDF072E}" type="presParOf" srcId="{92863B76-F203-41E5-B482-3A22A67B72B7}" destId="{AC46860F-EC85-467E-92F1-9BB575E05DC9}" srcOrd="0" destOrd="0" presId="urn:microsoft.com/office/officeart/2018/2/layout/IconVerticalSolidList"/>
    <dgm:cxn modelId="{23BE57D0-0F85-4BF3-AEC0-1E95803BED6F}" type="presParOf" srcId="{92863B76-F203-41E5-B482-3A22A67B72B7}" destId="{D277FD61-88A2-4A86-BF37-C0BA9CA0030F}" srcOrd="1" destOrd="0" presId="urn:microsoft.com/office/officeart/2018/2/layout/IconVerticalSolidList"/>
    <dgm:cxn modelId="{505728E5-561D-472E-A789-CE8E8B0D2EB4}" type="presParOf" srcId="{92863B76-F203-41E5-B482-3A22A67B72B7}" destId="{28866FCB-D3B2-494C-A0E7-DC1BFEEBD202}" srcOrd="2" destOrd="0" presId="urn:microsoft.com/office/officeart/2018/2/layout/IconVerticalSolidList"/>
    <dgm:cxn modelId="{71251CB4-15AF-4EA4-A20D-91D8ED4EAFBB}" type="presParOf" srcId="{92863B76-F203-41E5-B482-3A22A67B72B7}" destId="{8577F582-DFBB-4535-BA34-98306FF24BA7}" srcOrd="3" destOrd="0" presId="urn:microsoft.com/office/officeart/2018/2/layout/IconVerticalSolidList"/>
    <dgm:cxn modelId="{D41D93C1-7295-4291-905A-09DF8F01562E}" type="presParOf" srcId="{77E8EB49-92D3-4DE9-B80B-961690243313}" destId="{F5B25402-2BB2-4994-8610-0B8843617224}" srcOrd="3" destOrd="0" presId="urn:microsoft.com/office/officeart/2018/2/layout/IconVerticalSolidList"/>
    <dgm:cxn modelId="{31C0506E-C677-49EE-A641-98D833300E08}" type="presParOf" srcId="{77E8EB49-92D3-4DE9-B80B-961690243313}" destId="{1A80605B-510E-49DF-96D7-039882CB0B39}" srcOrd="4" destOrd="0" presId="urn:microsoft.com/office/officeart/2018/2/layout/IconVerticalSolidList"/>
    <dgm:cxn modelId="{364C4788-995A-4F0A-AD25-9E44B170AAAE}" type="presParOf" srcId="{1A80605B-510E-49DF-96D7-039882CB0B39}" destId="{A3258405-5ABE-45CD-B9D1-80767AA243BB}" srcOrd="0" destOrd="0" presId="urn:microsoft.com/office/officeart/2018/2/layout/IconVerticalSolidList"/>
    <dgm:cxn modelId="{BC4732B4-178A-4485-981A-0276C2C8CB18}" type="presParOf" srcId="{1A80605B-510E-49DF-96D7-039882CB0B39}" destId="{8B0E2998-42EC-4EBD-8E5B-EE17E43145AE}" srcOrd="1" destOrd="0" presId="urn:microsoft.com/office/officeart/2018/2/layout/IconVerticalSolidList"/>
    <dgm:cxn modelId="{F80C566C-1F0D-4286-980F-E4255CD06E5F}" type="presParOf" srcId="{1A80605B-510E-49DF-96D7-039882CB0B39}" destId="{22C42420-5F18-41EF-8B2B-806943035AC3}" srcOrd="2" destOrd="0" presId="urn:microsoft.com/office/officeart/2018/2/layout/IconVerticalSolidList"/>
    <dgm:cxn modelId="{A5B33FE0-EE4F-4317-86EB-14B4E4CB9922}" type="presParOf" srcId="{1A80605B-510E-49DF-96D7-039882CB0B39}" destId="{4BFCDCEE-5A9D-4A59-993D-6B7A776E193B}" srcOrd="3" destOrd="0" presId="urn:microsoft.com/office/officeart/2018/2/layout/IconVerticalSolidList"/>
    <dgm:cxn modelId="{E88580D9-5099-426D-AF25-76763835DC1E}" type="presParOf" srcId="{77E8EB49-92D3-4DE9-B80B-961690243313}" destId="{1B9328C4-109D-4383-839D-48BB77AEA454}" srcOrd="5" destOrd="0" presId="urn:microsoft.com/office/officeart/2018/2/layout/IconVerticalSolidList"/>
    <dgm:cxn modelId="{20DEB478-17C6-4AD6-8F97-60BFDD80ECC4}" type="presParOf" srcId="{77E8EB49-92D3-4DE9-B80B-961690243313}" destId="{4DFA460E-1EBE-451C-8C01-ACA5D3397730}" srcOrd="6" destOrd="0" presId="urn:microsoft.com/office/officeart/2018/2/layout/IconVerticalSolidList"/>
    <dgm:cxn modelId="{4C34A421-875F-422B-B1E3-13F48FD7E15E}" type="presParOf" srcId="{4DFA460E-1EBE-451C-8C01-ACA5D3397730}" destId="{F9EC1EC4-993B-4C67-8BD0-FD13D0A13BCA}" srcOrd="0" destOrd="0" presId="urn:microsoft.com/office/officeart/2018/2/layout/IconVerticalSolidList"/>
    <dgm:cxn modelId="{BF37AFC0-759F-48B8-99AE-9D8374EA2889}" type="presParOf" srcId="{4DFA460E-1EBE-451C-8C01-ACA5D3397730}" destId="{A4A1DBA2-108F-4E75-8950-1232FCFDF850}" srcOrd="1" destOrd="0" presId="urn:microsoft.com/office/officeart/2018/2/layout/IconVerticalSolidList"/>
    <dgm:cxn modelId="{861E486D-CC7C-4D2A-9C06-B70697C08F67}" type="presParOf" srcId="{4DFA460E-1EBE-451C-8C01-ACA5D3397730}" destId="{0C6D3981-A195-42C2-A42B-AB46E699CA5D}" srcOrd="2" destOrd="0" presId="urn:microsoft.com/office/officeart/2018/2/layout/IconVerticalSolidList"/>
    <dgm:cxn modelId="{2738E267-35A5-4C4D-8E25-7839E9616294}" type="presParOf" srcId="{4DFA460E-1EBE-451C-8C01-ACA5D3397730}" destId="{8B59338F-376F-4923-96B9-F45794A12B74}" srcOrd="3" destOrd="0" presId="urn:microsoft.com/office/officeart/2018/2/layout/IconVerticalSolidList"/>
    <dgm:cxn modelId="{00272485-27BE-4CE4-90B9-253206EA65F8}" type="presParOf" srcId="{77E8EB49-92D3-4DE9-B80B-961690243313}" destId="{854D75BB-28BE-480C-AD20-C33B96E6B158}" srcOrd="7" destOrd="0" presId="urn:microsoft.com/office/officeart/2018/2/layout/IconVerticalSolidList"/>
    <dgm:cxn modelId="{CA4CDEA4-34BF-43A8-A319-F4EA0E09D444}" type="presParOf" srcId="{77E8EB49-92D3-4DE9-B80B-961690243313}" destId="{370175A5-887B-43BD-BB78-8FBD0E076481}" srcOrd="8" destOrd="0" presId="urn:microsoft.com/office/officeart/2018/2/layout/IconVerticalSolidList"/>
    <dgm:cxn modelId="{318ADA51-8CCA-47BD-A83B-57B21D0C0F7B}" type="presParOf" srcId="{370175A5-887B-43BD-BB78-8FBD0E076481}" destId="{813EDDD7-E689-4D8B-BC72-B7CE9B05263A}" srcOrd="0" destOrd="0" presId="urn:microsoft.com/office/officeart/2018/2/layout/IconVerticalSolidList"/>
    <dgm:cxn modelId="{2582C48A-08CE-4625-834B-8A74905B949E}" type="presParOf" srcId="{370175A5-887B-43BD-BB78-8FBD0E076481}" destId="{4C1B94FF-F5B4-46F0-8F5F-247CCFF794A9}" srcOrd="1" destOrd="0" presId="urn:microsoft.com/office/officeart/2018/2/layout/IconVerticalSolidList"/>
    <dgm:cxn modelId="{F94EA75C-274E-486E-B2F8-6338C1ABA969}" type="presParOf" srcId="{370175A5-887B-43BD-BB78-8FBD0E076481}" destId="{D07FD2F2-A30B-4CD7-879B-B4256C899EDD}" srcOrd="2" destOrd="0" presId="urn:microsoft.com/office/officeart/2018/2/layout/IconVerticalSolidList"/>
    <dgm:cxn modelId="{50E1A6C2-0295-4D1A-8679-303E618F0726}" type="presParOf" srcId="{370175A5-887B-43BD-BB78-8FBD0E076481}" destId="{54B14B16-CDA5-46CA-9BD7-C6BCA3EB21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rgbClr val="03622F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rgbClr val="03622F"/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chemeClr val="accent6">
            <a:lumMod val="20000"/>
            <a:lumOff val="80000"/>
          </a:schemeClr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305F96-9774-46D1-878A-323561EC5B13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FBE43B5-577B-4937-9973-35A5C9162387}">
      <dgm:prSet/>
      <dgm:spPr>
        <a:solidFill>
          <a:srgbClr val="03622F"/>
        </a:solidFill>
      </dgm:spPr>
      <dgm:t>
        <a:bodyPr/>
        <a:lstStyle/>
        <a:p>
          <a:r>
            <a:rPr lang="en-US" b="1" i="0" baseline="0" dirty="0"/>
            <a:t>Damages to major underground services in Australia in the last 3 years, based on:</a:t>
          </a:r>
          <a:endParaRPr lang="en-AU" dirty="0"/>
        </a:p>
      </dgm:t>
    </dgm:pt>
    <dgm:pt modelId="{1AC7BCB8-441E-4732-88E8-12E59141B5EC}" type="parTrans" cxnId="{6618DCE8-9DB5-4EBB-9A94-B3A2EFFAC772}">
      <dgm:prSet/>
      <dgm:spPr/>
      <dgm:t>
        <a:bodyPr/>
        <a:lstStyle/>
        <a:p>
          <a:endParaRPr lang="en-AU"/>
        </a:p>
      </dgm:t>
    </dgm:pt>
    <dgm:pt modelId="{3F1046AF-A6CB-4FC7-A36C-3D0117E146BB}" type="sibTrans" cxnId="{6618DCE8-9DB5-4EBB-9A94-B3A2EFFAC772}">
      <dgm:prSet/>
      <dgm:spPr/>
      <dgm:t>
        <a:bodyPr/>
        <a:lstStyle/>
        <a:p>
          <a:endParaRPr lang="en-AU"/>
        </a:p>
      </dgm:t>
    </dgm:pt>
    <dgm:pt modelId="{AFD8B7BF-6818-4DA4-B5CB-2DFCAF4C8BF9}">
      <dgm:prSet/>
      <dgm:spPr>
        <a:solidFill>
          <a:srgbClr val="03622F"/>
        </a:solidFill>
      </dgm:spPr>
      <dgm:t>
        <a:bodyPr/>
        <a:lstStyle/>
        <a:p>
          <a:r>
            <a:rPr lang="en-US" b="1" i="0" baseline="0" dirty="0"/>
            <a:t>Field investigations and </a:t>
          </a:r>
          <a:endParaRPr lang="en-AU" dirty="0"/>
        </a:p>
      </dgm:t>
    </dgm:pt>
    <dgm:pt modelId="{A6B1095E-BF2C-4632-A74F-1759626DA459}" type="parTrans" cxnId="{36EEE32D-C187-4BB5-9271-C52D7AB74F96}">
      <dgm:prSet/>
      <dgm:spPr/>
      <dgm:t>
        <a:bodyPr/>
        <a:lstStyle/>
        <a:p>
          <a:endParaRPr lang="en-AU"/>
        </a:p>
      </dgm:t>
    </dgm:pt>
    <dgm:pt modelId="{9E1F5B89-DE96-4343-9B3F-4689C81B0452}" type="sibTrans" cxnId="{36EEE32D-C187-4BB5-9271-C52D7AB74F96}">
      <dgm:prSet/>
      <dgm:spPr/>
      <dgm:t>
        <a:bodyPr/>
        <a:lstStyle/>
        <a:p>
          <a:endParaRPr lang="en-AU"/>
        </a:p>
      </dgm:t>
    </dgm:pt>
    <dgm:pt modelId="{D4586897-8C04-4147-ACA4-C57684C34A60}">
      <dgm:prSet/>
      <dgm:spPr>
        <a:solidFill>
          <a:srgbClr val="03622F"/>
        </a:solidFill>
      </dgm:spPr>
      <dgm:t>
        <a:bodyPr/>
        <a:lstStyle/>
        <a:p>
          <a:r>
            <a:rPr lang="en-US" b="1" i="0" baseline="0" dirty="0"/>
            <a:t>Legal cases. </a:t>
          </a:r>
          <a:endParaRPr lang="en-AU" dirty="0"/>
        </a:p>
      </dgm:t>
    </dgm:pt>
    <dgm:pt modelId="{3AD8AD0D-7119-4ECD-BE08-2353D5163422}" type="parTrans" cxnId="{909DC349-A71D-4932-8F26-03224CC86B1E}">
      <dgm:prSet/>
      <dgm:spPr/>
      <dgm:t>
        <a:bodyPr/>
        <a:lstStyle/>
        <a:p>
          <a:endParaRPr lang="en-AU"/>
        </a:p>
      </dgm:t>
    </dgm:pt>
    <dgm:pt modelId="{0FBBA0E9-2443-4AE0-A607-9A45377EAC64}" type="sibTrans" cxnId="{909DC349-A71D-4932-8F26-03224CC86B1E}">
      <dgm:prSet/>
      <dgm:spPr/>
      <dgm:t>
        <a:bodyPr/>
        <a:lstStyle/>
        <a:p>
          <a:endParaRPr lang="en-AU"/>
        </a:p>
      </dgm:t>
    </dgm:pt>
    <dgm:pt modelId="{E1E2F330-9F98-413C-B904-0C8A10C4E406}">
      <dgm:prSet/>
      <dgm:spPr>
        <a:solidFill>
          <a:srgbClr val="03622F"/>
        </a:solidFill>
      </dgm:spPr>
      <dgm:t>
        <a:bodyPr/>
        <a:lstStyle/>
        <a:p>
          <a:r>
            <a:rPr lang="en-US" b="1"/>
            <a:t>Reasons of d</a:t>
          </a:r>
          <a:r>
            <a:rPr lang="en-US" b="1" i="0" baseline="0"/>
            <a:t>amages beyond the control of utilities!</a:t>
          </a:r>
          <a:endParaRPr lang="en-AU"/>
        </a:p>
      </dgm:t>
    </dgm:pt>
    <dgm:pt modelId="{4704AC9B-A571-46BF-B39E-AA65816CE59B}" type="parTrans" cxnId="{2BBD47DF-1691-4254-8AB8-0B6E582A3DE7}">
      <dgm:prSet/>
      <dgm:spPr/>
      <dgm:t>
        <a:bodyPr/>
        <a:lstStyle/>
        <a:p>
          <a:endParaRPr lang="en-AU"/>
        </a:p>
      </dgm:t>
    </dgm:pt>
    <dgm:pt modelId="{70220652-8A1B-44BF-9246-AD639844940D}" type="sibTrans" cxnId="{2BBD47DF-1691-4254-8AB8-0B6E582A3DE7}">
      <dgm:prSet/>
      <dgm:spPr/>
      <dgm:t>
        <a:bodyPr/>
        <a:lstStyle/>
        <a:p>
          <a:endParaRPr lang="en-AU"/>
        </a:p>
      </dgm:t>
    </dgm:pt>
    <dgm:pt modelId="{19A10D33-5491-4BCB-AF12-F9D9DF73F31C}" type="pres">
      <dgm:prSet presAssocID="{4F305F96-9774-46D1-878A-323561EC5B13}" presName="CompostProcess" presStyleCnt="0">
        <dgm:presLayoutVars>
          <dgm:dir/>
          <dgm:resizeHandles val="exact"/>
        </dgm:presLayoutVars>
      </dgm:prSet>
      <dgm:spPr/>
    </dgm:pt>
    <dgm:pt modelId="{02D4BEBF-CC31-4582-B19F-E3AAF51E5866}" type="pres">
      <dgm:prSet presAssocID="{4F305F96-9774-46D1-878A-323561EC5B13}" presName="arrow" presStyleLbl="bgShp" presStyleIdx="0" presStyleCn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</dgm:pt>
    <dgm:pt modelId="{77A67DEC-FC76-4C8D-8412-FC8030C9E82E}" type="pres">
      <dgm:prSet presAssocID="{4F305F96-9774-46D1-878A-323561EC5B13}" presName="linearProcess" presStyleCnt="0"/>
      <dgm:spPr/>
    </dgm:pt>
    <dgm:pt modelId="{7ED9D3D6-5D3A-4863-A853-690EC33AE11D}" type="pres">
      <dgm:prSet presAssocID="{9FBE43B5-577B-4937-9973-35A5C9162387}" presName="textNode" presStyleLbl="node1" presStyleIdx="0" presStyleCnt="2">
        <dgm:presLayoutVars>
          <dgm:bulletEnabled val="1"/>
        </dgm:presLayoutVars>
      </dgm:prSet>
      <dgm:spPr/>
    </dgm:pt>
    <dgm:pt modelId="{238DC788-5A49-44D8-8631-F77A6C0783E9}" type="pres">
      <dgm:prSet presAssocID="{3F1046AF-A6CB-4FC7-A36C-3D0117E146BB}" presName="sibTrans" presStyleCnt="0"/>
      <dgm:spPr/>
    </dgm:pt>
    <dgm:pt modelId="{342571B8-AE01-4764-8A8F-2EFF573E249D}" type="pres">
      <dgm:prSet presAssocID="{E1E2F330-9F98-413C-B904-0C8A10C4E406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7E3CC006-4F81-43E4-9936-2B3AD686A76B}" type="presOf" srcId="{9FBE43B5-577B-4937-9973-35A5C9162387}" destId="{7ED9D3D6-5D3A-4863-A853-690EC33AE11D}" srcOrd="0" destOrd="0" presId="urn:microsoft.com/office/officeart/2005/8/layout/hProcess9"/>
    <dgm:cxn modelId="{DDF06C0A-8FA6-4E8F-B067-E94948A70B5A}" type="presOf" srcId="{4F305F96-9774-46D1-878A-323561EC5B13}" destId="{19A10D33-5491-4BCB-AF12-F9D9DF73F31C}" srcOrd="0" destOrd="0" presId="urn:microsoft.com/office/officeart/2005/8/layout/hProcess9"/>
    <dgm:cxn modelId="{36EEE32D-C187-4BB5-9271-C52D7AB74F96}" srcId="{9FBE43B5-577B-4937-9973-35A5C9162387}" destId="{AFD8B7BF-6818-4DA4-B5CB-2DFCAF4C8BF9}" srcOrd="0" destOrd="0" parTransId="{A6B1095E-BF2C-4632-A74F-1759626DA459}" sibTransId="{9E1F5B89-DE96-4343-9B3F-4689C81B0452}"/>
    <dgm:cxn modelId="{ADCF3A5F-F4AF-4AFB-B824-5A2F965A8DBA}" type="presOf" srcId="{AFD8B7BF-6818-4DA4-B5CB-2DFCAF4C8BF9}" destId="{7ED9D3D6-5D3A-4863-A853-690EC33AE11D}" srcOrd="0" destOrd="1" presId="urn:microsoft.com/office/officeart/2005/8/layout/hProcess9"/>
    <dgm:cxn modelId="{909DC349-A71D-4932-8F26-03224CC86B1E}" srcId="{9FBE43B5-577B-4937-9973-35A5C9162387}" destId="{D4586897-8C04-4147-ACA4-C57684C34A60}" srcOrd="1" destOrd="0" parTransId="{3AD8AD0D-7119-4ECD-BE08-2353D5163422}" sibTransId="{0FBBA0E9-2443-4AE0-A607-9A45377EAC64}"/>
    <dgm:cxn modelId="{303C316C-8D00-419B-B6AD-E654BF140D08}" type="presOf" srcId="{E1E2F330-9F98-413C-B904-0C8A10C4E406}" destId="{342571B8-AE01-4764-8A8F-2EFF573E249D}" srcOrd="0" destOrd="0" presId="urn:microsoft.com/office/officeart/2005/8/layout/hProcess9"/>
    <dgm:cxn modelId="{2BBD47DF-1691-4254-8AB8-0B6E582A3DE7}" srcId="{4F305F96-9774-46D1-878A-323561EC5B13}" destId="{E1E2F330-9F98-413C-B904-0C8A10C4E406}" srcOrd="1" destOrd="0" parTransId="{4704AC9B-A571-46BF-B39E-AA65816CE59B}" sibTransId="{70220652-8A1B-44BF-9246-AD639844940D}"/>
    <dgm:cxn modelId="{53D480E5-C4BD-4A3B-BE2B-75BA7A08C13F}" type="presOf" srcId="{D4586897-8C04-4147-ACA4-C57684C34A60}" destId="{7ED9D3D6-5D3A-4863-A853-690EC33AE11D}" srcOrd="0" destOrd="2" presId="urn:microsoft.com/office/officeart/2005/8/layout/hProcess9"/>
    <dgm:cxn modelId="{6618DCE8-9DB5-4EBB-9A94-B3A2EFFAC772}" srcId="{4F305F96-9774-46D1-878A-323561EC5B13}" destId="{9FBE43B5-577B-4937-9973-35A5C9162387}" srcOrd="0" destOrd="0" parTransId="{1AC7BCB8-441E-4732-88E8-12E59141B5EC}" sibTransId="{3F1046AF-A6CB-4FC7-A36C-3D0117E146BB}"/>
    <dgm:cxn modelId="{6B5DFB13-7EAB-4AC2-A51B-8AD5040BB580}" type="presParOf" srcId="{19A10D33-5491-4BCB-AF12-F9D9DF73F31C}" destId="{02D4BEBF-CC31-4582-B19F-E3AAF51E5866}" srcOrd="0" destOrd="0" presId="urn:microsoft.com/office/officeart/2005/8/layout/hProcess9"/>
    <dgm:cxn modelId="{5573896B-C1C7-4134-B1E6-A42DD9E02E37}" type="presParOf" srcId="{19A10D33-5491-4BCB-AF12-F9D9DF73F31C}" destId="{77A67DEC-FC76-4C8D-8412-FC8030C9E82E}" srcOrd="1" destOrd="0" presId="urn:microsoft.com/office/officeart/2005/8/layout/hProcess9"/>
    <dgm:cxn modelId="{629066CD-945A-4E47-AB40-B3955B35445D}" type="presParOf" srcId="{77A67DEC-FC76-4C8D-8412-FC8030C9E82E}" destId="{7ED9D3D6-5D3A-4863-A853-690EC33AE11D}" srcOrd="0" destOrd="0" presId="urn:microsoft.com/office/officeart/2005/8/layout/hProcess9"/>
    <dgm:cxn modelId="{4DE0B6A2-3E8C-4B85-948C-F0790A66189A}" type="presParOf" srcId="{77A67DEC-FC76-4C8D-8412-FC8030C9E82E}" destId="{238DC788-5A49-44D8-8631-F77A6C0783E9}" srcOrd="1" destOrd="0" presId="urn:microsoft.com/office/officeart/2005/8/layout/hProcess9"/>
    <dgm:cxn modelId="{194A07E4-C1AA-4FD9-AFC7-3559E68A8D81}" type="presParOf" srcId="{77A67DEC-FC76-4C8D-8412-FC8030C9E82E}" destId="{342571B8-AE01-4764-8A8F-2EFF573E249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chemeClr val="accent6">
            <a:lumMod val="20000"/>
            <a:lumOff val="80000"/>
          </a:schemeClr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rgbClr val="03622F"/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Concrete and Grout Injection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Drilling, Pilling and Auguring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Rock Anchors and Screw Piles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94867924-E649-49CA-8FB0-A12834C0D23E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Excavations and Demolition</a:t>
          </a:r>
        </a:p>
      </dgm:t>
    </dgm:pt>
    <dgm:pt modelId="{6899CC6C-BA66-4A0E-8D07-BE22A76F009B}" type="parTrans" cxnId="{36263E30-A676-414F-85E4-A8AB2901A344}">
      <dgm:prSet/>
      <dgm:spPr/>
      <dgm:t>
        <a:bodyPr/>
        <a:lstStyle/>
        <a:p>
          <a:endParaRPr lang="en-AU"/>
        </a:p>
      </dgm:t>
    </dgm:pt>
    <dgm:pt modelId="{E18D69B8-5C03-4A56-8B8B-BEDC33756E82}" type="sibTrans" cxnId="{36263E30-A676-414F-85E4-A8AB2901A344}">
      <dgm:prSet/>
      <dgm:spPr/>
      <dgm:t>
        <a:bodyPr/>
        <a:lstStyle/>
        <a:p>
          <a:endParaRPr lang="en-AU"/>
        </a:p>
      </dgm:t>
    </dgm:pt>
    <dgm:pt modelId="{3811656F-C6C0-4FBC-82D5-6255EDA98494}">
      <dgm:prSet custT="1"/>
      <dgm:spPr>
        <a:solidFill>
          <a:srgbClr val="046230"/>
        </a:solidFill>
      </dgm:spPr>
      <dgm:t>
        <a:bodyPr/>
        <a:lstStyle/>
        <a:p>
          <a:pPr algn="l"/>
          <a:r>
            <a:rPr lang="en-AU" sz="2800" b="1" dirty="0">
              <a:solidFill>
                <a:srgbClr val="FFFFFF"/>
              </a:solidFill>
            </a:rPr>
            <a:t>Unauthorised Works</a:t>
          </a:r>
        </a:p>
      </dgm:t>
    </dgm:pt>
    <dgm:pt modelId="{CEBBF9CD-08D4-47A5-B620-4930E19C7C95}" type="parTrans" cxnId="{EA58F2BA-A35F-4CEE-A09C-A038A35CF148}">
      <dgm:prSet/>
      <dgm:spPr/>
      <dgm:t>
        <a:bodyPr/>
        <a:lstStyle/>
        <a:p>
          <a:endParaRPr lang="en-AU"/>
        </a:p>
      </dgm:t>
    </dgm:pt>
    <dgm:pt modelId="{E5B689C4-3F13-4360-B67F-CFA563603D64}" type="sibTrans" cxnId="{EA58F2BA-A35F-4CEE-A09C-A038A35CF148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Horizontal Directional Drilling</a:t>
          </a:r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6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6"/>
      <dgm:spPr/>
    </dgm:pt>
    <dgm:pt modelId="{D34516BF-2256-4E67-A173-F5F712189A0F}" type="pres">
      <dgm:prSet presAssocID="{0E97D3B9-ED4F-41F9-A2ED-BDEE80F4B605}" presName="dstNode" presStyleLbl="node1" presStyleIdx="0" presStyleCnt="6"/>
      <dgm:spPr/>
    </dgm:pt>
    <dgm:pt modelId="{F0E17232-0918-4A7E-B9A0-59A5FC96C2C6}" type="pres">
      <dgm:prSet presAssocID="{35750639-2A6D-40D1-B1CE-40BADAFB8C48}" presName="text_1" presStyleLbl="node1" presStyleIdx="0" presStyleCnt="6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6"/>
      <dgm:spPr>
        <a:solidFill>
          <a:srgbClr val="046230"/>
        </a:solidFill>
      </dgm:spPr>
    </dgm:pt>
    <dgm:pt modelId="{95FE0F16-A0E0-4655-A1D9-E442E5C0C279}" type="pres">
      <dgm:prSet presAssocID="{9E473EB6-9BF0-4917-AB42-E86D53E4B367}" presName="text_2" presStyleLbl="node1" presStyleIdx="1" presStyleCnt="6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6"/>
      <dgm:spPr>
        <a:solidFill>
          <a:srgbClr val="046230"/>
        </a:solidFill>
      </dgm:spPr>
    </dgm:pt>
    <dgm:pt modelId="{033E8EAE-8245-4BAB-8DAD-7DA5B02C1184}" type="pres">
      <dgm:prSet presAssocID="{B05F3CCA-300C-4D68-BA1E-F96492EF1CE8}" presName="text_3" presStyleLbl="node1" presStyleIdx="2" presStyleCnt="6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6"/>
      <dgm:spPr>
        <a:solidFill>
          <a:srgbClr val="046230"/>
        </a:solidFill>
      </dgm:spPr>
    </dgm:pt>
    <dgm:pt modelId="{F43F795B-0DB8-4E36-9D3B-16C62DD393F7}" type="pres">
      <dgm:prSet presAssocID="{94867924-E649-49CA-8FB0-A12834C0D23E}" presName="text_4" presStyleLbl="node1" presStyleIdx="3" presStyleCnt="6">
        <dgm:presLayoutVars>
          <dgm:bulletEnabled val="1"/>
        </dgm:presLayoutVars>
      </dgm:prSet>
      <dgm:spPr/>
    </dgm:pt>
    <dgm:pt modelId="{365CEA96-F384-4E36-AD74-48A6BA38DF10}" type="pres">
      <dgm:prSet presAssocID="{94867924-E649-49CA-8FB0-A12834C0D23E}" presName="accent_4" presStyleCnt="0"/>
      <dgm:spPr/>
    </dgm:pt>
    <dgm:pt modelId="{E4A7FF04-ED34-4435-9F4E-203C24796E60}" type="pres">
      <dgm:prSet presAssocID="{94867924-E649-49CA-8FB0-A12834C0D23E}" presName="accentRepeatNode" presStyleLbl="solidFgAcc1" presStyleIdx="3" presStyleCnt="6"/>
      <dgm:spPr>
        <a:solidFill>
          <a:srgbClr val="046230"/>
        </a:solidFill>
      </dgm:spPr>
    </dgm:pt>
    <dgm:pt modelId="{766EBB1E-E2F8-4CC0-8894-D67B441B11F1}" type="pres">
      <dgm:prSet presAssocID="{3811656F-C6C0-4FBC-82D5-6255EDA98494}" presName="text_5" presStyleLbl="node1" presStyleIdx="4" presStyleCnt="6">
        <dgm:presLayoutVars>
          <dgm:bulletEnabled val="1"/>
        </dgm:presLayoutVars>
      </dgm:prSet>
      <dgm:spPr/>
    </dgm:pt>
    <dgm:pt modelId="{66CA19E1-36D9-423C-A4DA-F9E7AA6CFF68}" type="pres">
      <dgm:prSet presAssocID="{3811656F-C6C0-4FBC-82D5-6255EDA98494}" presName="accent_5" presStyleCnt="0"/>
      <dgm:spPr/>
    </dgm:pt>
    <dgm:pt modelId="{9FEB345A-3DB5-48E2-900A-E46EEA047050}" type="pres">
      <dgm:prSet presAssocID="{3811656F-C6C0-4FBC-82D5-6255EDA98494}" presName="accentRepeatNode" presStyleLbl="solidFgAcc1" presStyleIdx="4" presStyleCnt="6"/>
      <dgm:spPr>
        <a:solidFill>
          <a:srgbClr val="046230"/>
        </a:solidFill>
      </dgm:spPr>
    </dgm:pt>
    <dgm:pt modelId="{A3F70775-AB01-4501-AC84-A39805D1E4FE}" type="pres">
      <dgm:prSet presAssocID="{31B9F6D7-92B6-4CF6-A707-3386C229686C}" presName="text_6" presStyleLbl="node1" presStyleIdx="5" presStyleCnt="6">
        <dgm:presLayoutVars>
          <dgm:bulletEnabled val="1"/>
        </dgm:presLayoutVars>
      </dgm:prSet>
      <dgm:spPr/>
    </dgm:pt>
    <dgm:pt modelId="{C82A69E0-C7B0-433B-A899-AFC14AAFC896}" type="pres">
      <dgm:prSet presAssocID="{31B9F6D7-92B6-4CF6-A707-3386C229686C}" presName="accent_6" presStyleCnt="0"/>
      <dgm:spPr/>
    </dgm:pt>
    <dgm:pt modelId="{727219BA-E0B9-4180-844C-018D7E048B89}" type="pres">
      <dgm:prSet presAssocID="{31B9F6D7-92B6-4CF6-A707-3386C229686C}" presName="accentRepeatNode" presStyleLbl="solidFgAcc1" presStyleIdx="5" presStyleCnt="6"/>
      <dgm:spPr>
        <a:solidFill>
          <a:srgbClr val="046230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147CAB04-CA23-4723-88B8-010733F40CC1}" type="presOf" srcId="{3811656F-C6C0-4FBC-82D5-6255EDA98494}" destId="{766EBB1E-E2F8-4CC0-8894-D67B441B11F1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36263E30-A676-414F-85E4-A8AB2901A344}" srcId="{0E97D3B9-ED4F-41F9-A2ED-BDEE80F4B605}" destId="{94867924-E649-49CA-8FB0-A12834C0D23E}" srcOrd="3" destOrd="0" parTransId="{6899CC6C-BA66-4A0E-8D07-BE22A76F009B}" sibTransId="{E18D69B8-5C03-4A56-8B8B-BEDC33756E82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00272986-9BFC-4595-80C6-0005D964BEF8}" type="presOf" srcId="{31B9F6D7-92B6-4CF6-A707-3386C229686C}" destId="{A3F70775-AB01-4501-AC84-A39805D1E4FE}" srcOrd="0" destOrd="0" presId="urn:microsoft.com/office/officeart/2008/layout/VerticalCurvedList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EA58F2BA-A35F-4CEE-A09C-A038A35CF148}" srcId="{0E97D3B9-ED4F-41F9-A2ED-BDEE80F4B605}" destId="{3811656F-C6C0-4FBC-82D5-6255EDA98494}" srcOrd="4" destOrd="0" parTransId="{CEBBF9CD-08D4-47A5-B620-4930E19C7C95}" sibTransId="{E5B689C4-3F13-4360-B67F-CFA563603D64}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390B38F0-4A06-4988-8DD5-BCE8B1D66EC1}" type="presOf" srcId="{94867924-E649-49CA-8FB0-A12834C0D23E}" destId="{F43F795B-0DB8-4E36-9D3B-16C62DD393F7}" srcOrd="0" destOrd="0" presId="urn:microsoft.com/office/officeart/2008/layout/VerticalCurvedList"/>
    <dgm:cxn modelId="{982EF8F4-E7C4-4D3A-887A-9E2F0DAC9F86}" srcId="{0E97D3B9-ED4F-41F9-A2ED-BDEE80F4B605}" destId="{31B9F6D7-92B6-4CF6-A707-3386C229686C}" srcOrd="5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6E2F3463-E96C-49AB-B90C-0F37FA04BB8C}" type="presParOf" srcId="{8356E49B-4FBB-4DB8-BE72-C60C5993FD20}" destId="{F43F795B-0DB8-4E36-9D3B-16C62DD393F7}" srcOrd="7" destOrd="0" presId="urn:microsoft.com/office/officeart/2008/layout/VerticalCurvedList"/>
    <dgm:cxn modelId="{EBFE9FC2-12A4-4F06-B407-BC183EDE8020}" type="presParOf" srcId="{8356E49B-4FBB-4DB8-BE72-C60C5993FD20}" destId="{365CEA96-F384-4E36-AD74-48A6BA38DF10}" srcOrd="8" destOrd="0" presId="urn:microsoft.com/office/officeart/2008/layout/VerticalCurvedList"/>
    <dgm:cxn modelId="{56BFC301-AF63-42D4-AD0A-CE3410FE0C4C}" type="presParOf" srcId="{365CEA96-F384-4E36-AD74-48A6BA38DF10}" destId="{E4A7FF04-ED34-4435-9F4E-203C24796E60}" srcOrd="0" destOrd="0" presId="urn:microsoft.com/office/officeart/2008/layout/VerticalCurvedList"/>
    <dgm:cxn modelId="{D62CB68D-3226-446C-B917-E41D04546254}" type="presParOf" srcId="{8356E49B-4FBB-4DB8-BE72-C60C5993FD20}" destId="{766EBB1E-E2F8-4CC0-8894-D67B441B11F1}" srcOrd="9" destOrd="0" presId="urn:microsoft.com/office/officeart/2008/layout/VerticalCurvedList"/>
    <dgm:cxn modelId="{2C8007EA-90BF-4FAE-8B1B-195026D78360}" type="presParOf" srcId="{8356E49B-4FBB-4DB8-BE72-C60C5993FD20}" destId="{66CA19E1-36D9-423C-A4DA-F9E7AA6CFF68}" srcOrd="10" destOrd="0" presId="urn:microsoft.com/office/officeart/2008/layout/VerticalCurvedList"/>
    <dgm:cxn modelId="{0BC03407-74F1-419F-B708-970B7AB05073}" type="presParOf" srcId="{66CA19E1-36D9-423C-A4DA-F9E7AA6CFF68}" destId="{9FEB345A-3DB5-48E2-900A-E46EEA047050}" srcOrd="0" destOrd="0" presId="urn:microsoft.com/office/officeart/2008/layout/VerticalCurvedList"/>
    <dgm:cxn modelId="{0E44A7B2-A7DB-49E9-9321-8F7B2CEEF312}" type="presParOf" srcId="{8356E49B-4FBB-4DB8-BE72-C60C5993FD20}" destId="{A3F70775-AB01-4501-AC84-A39805D1E4FE}" srcOrd="11" destOrd="0" presId="urn:microsoft.com/office/officeart/2008/layout/VerticalCurvedList"/>
    <dgm:cxn modelId="{3DF77D1F-5FB3-4A81-B337-2FB3B6238B20}" type="presParOf" srcId="{8356E49B-4FBB-4DB8-BE72-C60C5993FD20}" destId="{C82A69E0-C7B0-433B-A899-AFC14AAFC896}" srcOrd="12" destOrd="0" presId="urn:microsoft.com/office/officeart/2008/layout/VerticalCurvedList"/>
    <dgm:cxn modelId="{E47F92B9-CF7D-46D3-9CE0-13D3BA6C4114}" type="presParOf" srcId="{C82A69E0-C7B0-433B-A899-AFC14AAFC896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chemeClr val="accent6">
            <a:lumMod val="20000"/>
            <a:lumOff val="80000"/>
          </a:schemeClr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chemeClr val="accent6">
            <a:lumMod val="20000"/>
            <a:lumOff val="80000"/>
          </a:schemeClr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rgbClr val="046230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Accurately locate all assets</a:t>
          </a:r>
          <a:endParaRPr lang="en-AU" dirty="0">
            <a:solidFill>
              <a:srgbClr val="FFFFFF"/>
            </a:solidFill>
          </a:endParaRP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solidFill>
          <a:srgbClr val="046230"/>
        </a:solidFill>
      </dgm:spPr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Report incidents to asset owners immediately</a:t>
          </a:r>
          <a:endParaRPr lang="en-AU" b="1" dirty="0">
            <a:solidFill>
              <a:srgbClr val="FFFFFF"/>
            </a:solidFill>
          </a:endParaRP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Report changes to your scope of works</a:t>
          </a:r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28E7A829-19F9-4E68-8A8B-092FE3761E0E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Locate disused private wastewater pipes, sealing them at the sewer main</a:t>
          </a:r>
          <a:endParaRPr lang="en-AU" b="1" dirty="0">
            <a:solidFill>
              <a:srgbClr val="FFFFFF"/>
            </a:solidFill>
          </a:endParaRPr>
        </a:p>
      </dgm:t>
    </dgm:pt>
    <dgm:pt modelId="{6F8B67FA-58EE-40E2-96D2-7375E8FCA61E}" type="parTrans" cxnId="{481C91EF-AE89-41BC-ADC6-3B870A419D9F}">
      <dgm:prSet/>
      <dgm:spPr/>
      <dgm:t>
        <a:bodyPr/>
        <a:lstStyle/>
        <a:p>
          <a:endParaRPr lang="en-AU"/>
        </a:p>
      </dgm:t>
    </dgm:pt>
    <dgm:pt modelId="{9911B7AF-EB86-4989-803F-65A8930406BE}" type="sibTrans" cxnId="{481C91EF-AE89-41BC-ADC6-3B870A419D9F}">
      <dgm:prSet/>
      <dgm:spPr/>
      <dgm:t>
        <a:bodyPr/>
        <a:lstStyle/>
        <a:p>
          <a:endParaRPr lang="en-AU"/>
        </a:p>
      </dgm:t>
    </dgm:pt>
    <dgm:pt modelId="{E132E447-BA68-4826-94BE-3E9BC69B6C39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Encourage stricter oversight when auguring, piling, etc... and explain the consequences when they get it wrong.</a:t>
          </a:r>
          <a:endParaRPr lang="en-AU" b="1" dirty="0">
            <a:solidFill>
              <a:srgbClr val="FFFFFF"/>
            </a:solidFill>
          </a:endParaRPr>
        </a:p>
      </dgm:t>
    </dgm:pt>
    <dgm:pt modelId="{82124141-3BD6-48E4-8D50-AADB02D274B8}" type="parTrans" cxnId="{93E43802-E6FB-42A9-A2FD-FFB9617BE6C0}">
      <dgm:prSet/>
      <dgm:spPr/>
      <dgm:t>
        <a:bodyPr/>
        <a:lstStyle/>
        <a:p>
          <a:endParaRPr lang="en-AU"/>
        </a:p>
      </dgm:t>
    </dgm:pt>
    <dgm:pt modelId="{34C572E4-0AA7-4679-9F50-FD1B765250DD}" type="sibTrans" cxnId="{93E43802-E6FB-42A9-A2FD-FFB9617BE6C0}">
      <dgm:prSet/>
      <dgm:spPr/>
      <dgm:t>
        <a:bodyPr/>
        <a:lstStyle/>
        <a:p>
          <a:endParaRPr lang="en-AU"/>
        </a:p>
      </dgm:t>
    </dgm:pt>
    <dgm:pt modelId="{4F480B7C-A127-4D67-860C-D8AEE3B17524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Take plenty of photos to capture all the asset and general photos of site</a:t>
          </a:r>
          <a:endParaRPr lang="en-AU" b="1" dirty="0">
            <a:solidFill>
              <a:srgbClr val="FFFFFF"/>
            </a:solidFill>
          </a:endParaRPr>
        </a:p>
      </dgm:t>
    </dgm:pt>
    <dgm:pt modelId="{FA62F97B-7DF9-4B4D-8400-B2EC325EE3A5}" type="parTrans" cxnId="{3DC27851-2D5B-43E9-B3C2-5003505BCB10}">
      <dgm:prSet/>
      <dgm:spPr/>
      <dgm:t>
        <a:bodyPr/>
        <a:lstStyle/>
        <a:p>
          <a:endParaRPr lang="en-AU"/>
        </a:p>
      </dgm:t>
    </dgm:pt>
    <dgm:pt modelId="{8FE08076-C536-4529-AC3D-9B585AD586DA}" type="sibTrans" cxnId="{3DC27851-2D5B-43E9-B3C2-5003505BCB10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6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6"/>
      <dgm:spPr/>
    </dgm:pt>
    <dgm:pt modelId="{D34516BF-2256-4E67-A173-F5F712189A0F}" type="pres">
      <dgm:prSet presAssocID="{0E97D3B9-ED4F-41F9-A2ED-BDEE80F4B605}" presName="dstNode" presStyleLbl="node1" presStyleIdx="0" presStyleCnt="6"/>
      <dgm:spPr/>
    </dgm:pt>
    <dgm:pt modelId="{F0E17232-0918-4A7E-B9A0-59A5FC96C2C6}" type="pres">
      <dgm:prSet presAssocID="{35750639-2A6D-40D1-B1CE-40BADAFB8C48}" presName="text_1" presStyleLbl="node1" presStyleIdx="0" presStyleCnt="6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6"/>
      <dgm:spPr>
        <a:solidFill>
          <a:srgbClr val="046230"/>
        </a:solidFill>
      </dgm:spPr>
    </dgm:pt>
    <dgm:pt modelId="{E6724810-1D95-47E1-85AD-EF8F4B4C131E}" type="pres">
      <dgm:prSet presAssocID="{28E7A829-19F9-4E68-8A8B-092FE3761E0E}" presName="text_2" presStyleLbl="node1" presStyleIdx="1" presStyleCnt="6">
        <dgm:presLayoutVars>
          <dgm:bulletEnabled val="1"/>
        </dgm:presLayoutVars>
      </dgm:prSet>
      <dgm:spPr/>
    </dgm:pt>
    <dgm:pt modelId="{5D94B25A-7383-4807-A532-C58D15349CD8}" type="pres">
      <dgm:prSet presAssocID="{28E7A829-19F9-4E68-8A8B-092FE3761E0E}" presName="accent_2" presStyleCnt="0"/>
      <dgm:spPr/>
    </dgm:pt>
    <dgm:pt modelId="{077FB28E-622D-437B-907C-E37B14EB9FB1}" type="pres">
      <dgm:prSet presAssocID="{28E7A829-19F9-4E68-8A8B-092FE3761E0E}" presName="accentRepeatNode" presStyleLbl="solidFgAcc1" presStyleIdx="1" presStyleCnt="6"/>
      <dgm:spPr>
        <a:solidFill>
          <a:srgbClr val="046230"/>
        </a:solidFill>
      </dgm:spPr>
    </dgm:pt>
    <dgm:pt modelId="{9942F685-189A-4AE2-BC37-FF62C338BF5F}" type="pres">
      <dgm:prSet presAssocID="{B05F3CCA-300C-4D68-BA1E-F96492EF1CE8}" presName="text_3" presStyleLbl="node1" presStyleIdx="2" presStyleCnt="6">
        <dgm:presLayoutVars>
          <dgm:bulletEnabled val="1"/>
        </dgm:presLayoutVars>
      </dgm:prSet>
      <dgm:spPr/>
    </dgm:pt>
    <dgm:pt modelId="{9A30E575-166F-4BBD-B08B-15377D990E3B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6"/>
      <dgm:spPr>
        <a:solidFill>
          <a:srgbClr val="046230"/>
        </a:solidFill>
      </dgm:spPr>
    </dgm:pt>
    <dgm:pt modelId="{B6081C5B-7F89-4877-846B-2A0EE81F67A5}" type="pres">
      <dgm:prSet presAssocID="{31B9F6D7-92B6-4CF6-A707-3386C229686C}" presName="text_4" presStyleLbl="node1" presStyleIdx="3" presStyleCnt="6">
        <dgm:presLayoutVars>
          <dgm:bulletEnabled val="1"/>
        </dgm:presLayoutVars>
      </dgm:prSet>
      <dgm:spPr/>
    </dgm:pt>
    <dgm:pt modelId="{AC848C89-B7B6-4401-8DA1-7B3D2F88FBCA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6"/>
      <dgm:spPr>
        <a:solidFill>
          <a:srgbClr val="046230"/>
        </a:solidFill>
      </dgm:spPr>
    </dgm:pt>
    <dgm:pt modelId="{D124A010-3952-40A8-BBC7-64A3BEAD0FE6}" type="pres">
      <dgm:prSet presAssocID="{E132E447-BA68-4826-94BE-3E9BC69B6C39}" presName="text_5" presStyleLbl="node1" presStyleIdx="4" presStyleCnt="6">
        <dgm:presLayoutVars>
          <dgm:bulletEnabled val="1"/>
        </dgm:presLayoutVars>
      </dgm:prSet>
      <dgm:spPr/>
    </dgm:pt>
    <dgm:pt modelId="{7D39A0C9-D751-4056-B88B-6FDBF5501A0C}" type="pres">
      <dgm:prSet presAssocID="{E132E447-BA68-4826-94BE-3E9BC69B6C39}" presName="accent_5" presStyleCnt="0"/>
      <dgm:spPr/>
    </dgm:pt>
    <dgm:pt modelId="{429D7ED2-6979-4F11-9CDE-6026A4C889B9}" type="pres">
      <dgm:prSet presAssocID="{E132E447-BA68-4826-94BE-3E9BC69B6C39}" presName="accentRepeatNode" presStyleLbl="solidFgAcc1" presStyleIdx="4" presStyleCnt="6"/>
      <dgm:spPr>
        <a:solidFill>
          <a:srgbClr val="046230"/>
        </a:solidFill>
      </dgm:spPr>
    </dgm:pt>
    <dgm:pt modelId="{B3027C4D-A3E3-4AC6-B1DC-7E4ED4875BA1}" type="pres">
      <dgm:prSet presAssocID="{4F480B7C-A127-4D67-860C-D8AEE3B17524}" presName="text_6" presStyleLbl="node1" presStyleIdx="5" presStyleCnt="6">
        <dgm:presLayoutVars>
          <dgm:bulletEnabled val="1"/>
        </dgm:presLayoutVars>
      </dgm:prSet>
      <dgm:spPr/>
    </dgm:pt>
    <dgm:pt modelId="{8E4C9A32-F89A-4F7D-A5C7-A7CA45790B54}" type="pres">
      <dgm:prSet presAssocID="{4F480B7C-A127-4D67-860C-D8AEE3B17524}" presName="accent_6" presStyleCnt="0"/>
      <dgm:spPr/>
    </dgm:pt>
    <dgm:pt modelId="{A7207A82-A196-44DA-B484-0F484E8E917D}" type="pres">
      <dgm:prSet presAssocID="{4F480B7C-A127-4D67-860C-D8AEE3B17524}" presName="accentRepeatNode" presStyleLbl="solidFgAcc1" presStyleIdx="5" presStyleCnt="6"/>
      <dgm:spPr>
        <a:solidFill>
          <a:srgbClr val="046230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3E43802-E6FB-42A9-A2FD-FFB9617BE6C0}" srcId="{0E97D3B9-ED4F-41F9-A2ED-BDEE80F4B605}" destId="{E132E447-BA68-4826-94BE-3E9BC69B6C39}" srcOrd="4" destOrd="0" parTransId="{82124141-3BD6-48E4-8D50-AADB02D274B8}" sibTransId="{34C572E4-0AA7-4679-9F50-FD1B765250DD}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7FE2702F-0BE2-49F9-B6F4-F38562A58FE2}" type="presOf" srcId="{B05F3CCA-300C-4D68-BA1E-F96492EF1CE8}" destId="{9942F685-189A-4AE2-BC37-FF62C338BF5F}" srcOrd="0" destOrd="0" presId="urn:microsoft.com/office/officeart/2008/layout/VerticalCurvedList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609DE349-E60A-4DF2-A6FA-63B91FE2A446}" type="presOf" srcId="{31B9F6D7-92B6-4CF6-A707-3386C229686C}" destId="{B6081C5B-7F89-4877-846B-2A0EE81F67A5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3DC27851-2D5B-43E9-B3C2-5003505BCB10}" srcId="{0E97D3B9-ED4F-41F9-A2ED-BDEE80F4B605}" destId="{4F480B7C-A127-4D67-860C-D8AEE3B17524}" srcOrd="5" destOrd="0" parTransId="{FA62F97B-7DF9-4B4D-8400-B2EC325EE3A5}" sibTransId="{8FE08076-C536-4529-AC3D-9B585AD586DA}"/>
    <dgm:cxn modelId="{D01DE498-967E-4D56-87DC-AAB9656E482F}" type="presOf" srcId="{4F480B7C-A127-4D67-860C-D8AEE3B17524}" destId="{B3027C4D-A3E3-4AC6-B1DC-7E4ED4875BA1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B5C607C7-1718-428F-8B26-A080ACF98BC0}" type="presOf" srcId="{E132E447-BA68-4826-94BE-3E9BC69B6C39}" destId="{D124A010-3952-40A8-BBC7-64A3BEAD0FE6}" srcOrd="0" destOrd="0" presId="urn:microsoft.com/office/officeart/2008/layout/VerticalCurvedList"/>
    <dgm:cxn modelId="{481C91EF-AE89-41BC-ADC6-3B870A419D9F}" srcId="{0E97D3B9-ED4F-41F9-A2ED-BDEE80F4B605}" destId="{28E7A829-19F9-4E68-8A8B-092FE3761E0E}" srcOrd="1" destOrd="0" parTransId="{6F8B67FA-58EE-40E2-96D2-7375E8FCA61E}" sibTransId="{9911B7AF-EB86-4989-803F-65A8930406BE}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20B5E7F6-79ED-44A4-B719-C4C55DAE071F}" type="presOf" srcId="{28E7A829-19F9-4E68-8A8B-092FE3761E0E}" destId="{E6724810-1D95-47E1-85AD-EF8F4B4C131E}" srcOrd="0" destOrd="0" presId="urn:microsoft.com/office/officeart/2008/layout/VerticalCurvedList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C2BDDA7A-D960-45D9-9983-D1DE629A4B43}" type="presParOf" srcId="{8356E49B-4FBB-4DB8-BE72-C60C5993FD20}" destId="{E6724810-1D95-47E1-85AD-EF8F4B4C131E}" srcOrd="3" destOrd="0" presId="urn:microsoft.com/office/officeart/2008/layout/VerticalCurvedList"/>
    <dgm:cxn modelId="{63B1A695-4AF4-49FF-8B5E-443F88296B9A}" type="presParOf" srcId="{8356E49B-4FBB-4DB8-BE72-C60C5993FD20}" destId="{5D94B25A-7383-4807-A532-C58D15349CD8}" srcOrd="4" destOrd="0" presId="urn:microsoft.com/office/officeart/2008/layout/VerticalCurvedList"/>
    <dgm:cxn modelId="{456C309B-D69B-4FF2-8C86-2A7FD206E01C}" type="presParOf" srcId="{5D94B25A-7383-4807-A532-C58D15349CD8}" destId="{077FB28E-622D-437B-907C-E37B14EB9FB1}" srcOrd="0" destOrd="0" presId="urn:microsoft.com/office/officeart/2008/layout/VerticalCurvedList"/>
    <dgm:cxn modelId="{57F9DF57-E374-4F1F-A278-26154BD3ABA5}" type="presParOf" srcId="{8356E49B-4FBB-4DB8-BE72-C60C5993FD20}" destId="{9942F685-189A-4AE2-BC37-FF62C338BF5F}" srcOrd="5" destOrd="0" presId="urn:microsoft.com/office/officeart/2008/layout/VerticalCurvedList"/>
    <dgm:cxn modelId="{3FA99FCC-FB1C-4639-9697-387DB5DA519B}" type="presParOf" srcId="{8356E49B-4FBB-4DB8-BE72-C60C5993FD20}" destId="{9A30E575-166F-4BBD-B08B-15377D990E3B}" srcOrd="6" destOrd="0" presId="urn:microsoft.com/office/officeart/2008/layout/VerticalCurvedList"/>
    <dgm:cxn modelId="{8E44FC45-D5F6-41B3-92F6-78CBA3A68989}" type="presParOf" srcId="{9A30E575-166F-4BBD-B08B-15377D990E3B}" destId="{34199C40-C12F-40A9-BD6F-FECDE62589FA}" srcOrd="0" destOrd="0" presId="urn:microsoft.com/office/officeart/2008/layout/VerticalCurvedList"/>
    <dgm:cxn modelId="{E5C62690-F3DE-420D-A72B-C609312A6DAC}" type="presParOf" srcId="{8356E49B-4FBB-4DB8-BE72-C60C5993FD20}" destId="{B6081C5B-7F89-4877-846B-2A0EE81F67A5}" srcOrd="7" destOrd="0" presId="urn:microsoft.com/office/officeart/2008/layout/VerticalCurvedList"/>
    <dgm:cxn modelId="{3BE35585-DD44-41BE-8C5B-D61E4F8246F1}" type="presParOf" srcId="{8356E49B-4FBB-4DB8-BE72-C60C5993FD20}" destId="{AC848C89-B7B6-4401-8DA1-7B3D2F88FBCA}" srcOrd="8" destOrd="0" presId="urn:microsoft.com/office/officeart/2008/layout/VerticalCurvedList"/>
    <dgm:cxn modelId="{A30BB4B5-B5F4-4EA1-A57C-B8CA6B582D0B}" type="presParOf" srcId="{AC848C89-B7B6-4401-8DA1-7B3D2F88FBCA}" destId="{727219BA-E0B9-4180-844C-018D7E048B89}" srcOrd="0" destOrd="0" presId="urn:microsoft.com/office/officeart/2008/layout/VerticalCurvedList"/>
    <dgm:cxn modelId="{F540CD3A-DE62-4A87-9A3C-C147299B099A}" type="presParOf" srcId="{8356E49B-4FBB-4DB8-BE72-C60C5993FD20}" destId="{D124A010-3952-40A8-BBC7-64A3BEAD0FE6}" srcOrd="9" destOrd="0" presId="urn:microsoft.com/office/officeart/2008/layout/VerticalCurvedList"/>
    <dgm:cxn modelId="{3B443589-293F-4D66-BC3C-91E45C6B20DE}" type="presParOf" srcId="{8356E49B-4FBB-4DB8-BE72-C60C5993FD20}" destId="{7D39A0C9-D751-4056-B88B-6FDBF5501A0C}" srcOrd="10" destOrd="0" presId="urn:microsoft.com/office/officeart/2008/layout/VerticalCurvedList"/>
    <dgm:cxn modelId="{8DBA6C43-E803-466A-9A58-F1D492E57439}" type="presParOf" srcId="{7D39A0C9-D751-4056-B88B-6FDBF5501A0C}" destId="{429D7ED2-6979-4F11-9CDE-6026A4C889B9}" srcOrd="0" destOrd="0" presId="urn:microsoft.com/office/officeart/2008/layout/VerticalCurvedList"/>
    <dgm:cxn modelId="{DDA6455B-78DA-4532-85F3-8066993DD867}" type="presParOf" srcId="{8356E49B-4FBB-4DB8-BE72-C60C5993FD20}" destId="{B3027C4D-A3E3-4AC6-B1DC-7E4ED4875BA1}" srcOrd="11" destOrd="0" presId="urn:microsoft.com/office/officeart/2008/layout/VerticalCurvedList"/>
    <dgm:cxn modelId="{928AB7C2-446B-4AA3-A3C7-2BF7E7E2149C}" type="presParOf" srcId="{8356E49B-4FBB-4DB8-BE72-C60C5993FD20}" destId="{8E4C9A32-F89A-4F7D-A5C7-A7CA45790B54}" srcOrd="12" destOrd="0" presId="urn:microsoft.com/office/officeart/2008/layout/VerticalCurvedList"/>
    <dgm:cxn modelId="{11894227-2046-405B-8087-F723D589CF8D}" type="presParOf" srcId="{8E4C9A32-F89A-4F7D-A5C7-A7CA45790B54}" destId="{A7207A82-A196-44DA-B484-0F484E8E91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rgbClr val="046230"/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rgbClr val="046230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rgbClr val="03622F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rgbClr val="03622F"/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84B05-900B-44DB-8353-CE16B4E5A1C4}">
      <dsp:nvSpPr>
        <dsp:cNvPr id="0" name=""/>
        <dsp:cNvSpPr/>
      </dsp:nvSpPr>
      <dsp:spPr>
        <a:xfrm>
          <a:off x="0" y="0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5CF5B75-CF80-478D-B43C-CC193822B6A0}">
      <dsp:nvSpPr>
        <dsp:cNvPr id="0" name=""/>
        <dsp:cNvSpPr/>
      </dsp:nvSpPr>
      <dsp:spPr>
        <a:xfrm>
          <a:off x="274981" y="208799"/>
          <a:ext cx="499966" cy="4999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A60857-D870-4714-B397-230FD9FEADE3}">
      <dsp:nvSpPr>
        <dsp:cNvPr id="0" name=""/>
        <dsp:cNvSpPr/>
      </dsp:nvSpPr>
      <dsp:spPr>
        <a:xfrm>
          <a:off x="1049929" y="4267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Engineering consultancy for promoting the safe work around underground network since 1999.</a:t>
          </a:r>
          <a:endParaRPr lang="en-US" sz="2000" b="1" kern="1200" dirty="0"/>
        </a:p>
      </dsp:txBody>
      <dsp:txXfrm>
        <a:off x="1049929" y="4267"/>
        <a:ext cx="7211538" cy="909030"/>
      </dsp:txXfrm>
    </dsp:sp>
    <dsp:sp modelId="{AC46860F-EC85-467E-92F1-9BB575E05DC9}">
      <dsp:nvSpPr>
        <dsp:cNvPr id="0" name=""/>
        <dsp:cNvSpPr/>
      </dsp:nvSpPr>
      <dsp:spPr>
        <a:xfrm>
          <a:off x="0" y="1140555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277FD61-88A2-4A86-BF37-C0BA9CA0030F}">
      <dsp:nvSpPr>
        <dsp:cNvPr id="0" name=""/>
        <dsp:cNvSpPr/>
      </dsp:nvSpPr>
      <dsp:spPr>
        <a:xfrm>
          <a:off x="274981" y="1345087"/>
          <a:ext cx="499966" cy="4999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77F582-DFBB-4535-BA34-98306FF24BA7}">
      <dsp:nvSpPr>
        <dsp:cNvPr id="0" name=""/>
        <dsp:cNvSpPr/>
      </dsp:nvSpPr>
      <dsp:spPr>
        <a:xfrm>
          <a:off x="1049929" y="1140555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Nationally and international public speaking on safe excavation near underground assets</a:t>
          </a:r>
          <a:endParaRPr lang="en-US" sz="2000" b="1" kern="1200" dirty="0"/>
        </a:p>
      </dsp:txBody>
      <dsp:txXfrm>
        <a:off x="1049929" y="1140555"/>
        <a:ext cx="7211538" cy="909030"/>
      </dsp:txXfrm>
    </dsp:sp>
    <dsp:sp modelId="{A3258405-5ABE-45CD-B9D1-80767AA243BB}">
      <dsp:nvSpPr>
        <dsp:cNvPr id="0" name=""/>
        <dsp:cNvSpPr/>
      </dsp:nvSpPr>
      <dsp:spPr>
        <a:xfrm>
          <a:off x="0" y="2276842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B0E2998-42EC-4EBD-8E5B-EE17E43145AE}">
      <dsp:nvSpPr>
        <dsp:cNvPr id="0" name=""/>
        <dsp:cNvSpPr/>
      </dsp:nvSpPr>
      <dsp:spPr>
        <a:xfrm>
          <a:off x="274981" y="2481374"/>
          <a:ext cx="499966" cy="4999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FCDCEE-5A9D-4A59-993D-6B7A776E193B}">
      <dsp:nvSpPr>
        <dsp:cNvPr id="0" name=""/>
        <dsp:cNvSpPr/>
      </dsp:nvSpPr>
      <dsp:spPr>
        <a:xfrm>
          <a:off x="1049929" y="2276842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Investigation and professional reporting on large and significant underground network damages</a:t>
          </a:r>
          <a:endParaRPr lang="en-US" sz="2000" b="1" kern="1200" dirty="0"/>
        </a:p>
      </dsp:txBody>
      <dsp:txXfrm>
        <a:off x="1049929" y="2276842"/>
        <a:ext cx="7211538" cy="909030"/>
      </dsp:txXfrm>
    </dsp:sp>
    <dsp:sp modelId="{F9EC1EC4-993B-4C67-8BD0-FD13D0A13BCA}">
      <dsp:nvSpPr>
        <dsp:cNvPr id="0" name=""/>
        <dsp:cNvSpPr/>
      </dsp:nvSpPr>
      <dsp:spPr>
        <a:xfrm>
          <a:off x="0" y="3413130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4A1DBA2-108F-4E75-8950-1232FCFDF850}">
      <dsp:nvSpPr>
        <dsp:cNvPr id="0" name=""/>
        <dsp:cNvSpPr/>
      </dsp:nvSpPr>
      <dsp:spPr>
        <a:xfrm>
          <a:off x="274981" y="3617662"/>
          <a:ext cx="499966" cy="4999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59338F-376F-4923-96B9-F45794A12B74}">
      <dsp:nvSpPr>
        <dsp:cNvPr id="0" name=""/>
        <dsp:cNvSpPr/>
      </dsp:nvSpPr>
      <dsp:spPr>
        <a:xfrm>
          <a:off x="1049929" y="3413130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Working with the largest law firms to provide professional advice on underground asset damage cases in Australia</a:t>
          </a:r>
          <a:endParaRPr lang="en-US" sz="2000" b="1" kern="1200" dirty="0"/>
        </a:p>
      </dsp:txBody>
      <dsp:txXfrm>
        <a:off x="1049929" y="3413130"/>
        <a:ext cx="7211538" cy="909030"/>
      </dsp:txXfrm>
    </dsp:sp>
    <dsp:sp modelId="{813EDDD7-E689-4D8B-BC72-B7CE9B05263A}">
      <dsp:nvSpPr>
        <dsp:cNvPr id="0" name=""/>
        <dsp:cNvSpPr/>
      </dsp:nvSpPr>
      <dsp:spPr>
        <a:xfrm>
          <a:off x="0" y="4549418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C1B94FF-F5B4-46F0-8F5F-247CCFF794A9}">
      <dsp:nvSpPr>
        <dsp:cNvPr id="0" name=""/>
        <dsp:cNvSpPr/>
      </dsp:nvSpPr>
      <dsp:spPr>
        <a:xfrm>
          <a:off x="274981" y="4753949"/>
          <a:ext cx="499966" cy="49996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B14B16-CDA5-46CA-9BD7-C6BCA3EB2100}">
      <dsp:nvSpPr>
        <dsp:cNvPr id="0" name=""/>
        <dsp:cNvSpPr/>
      </dsp:nvSpPr>
      <dsp:spPr>
        <a:xfrm>
          <a:off x="1049929" y="4549418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Involved in many training and writing of material for safe digging around services</a:t>
          </a:r>
          <a:endParaRPr lang="en-US" sz="2000" b="1" kern="1200" dirty="0"/>
        </a:p>
      </dsp:txBody>
      <dsp:txXfrm>
        <a:off x="1049929" y="4549418"/>
        <a:ext cx="7211538" cy="909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rgbClr val="03622F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4BEBF-CC31-4582-B19F-E3AAF51E5866}">
      <dsp:nvSpPr>
        <dsp:cNvPr id="0" name=""/>
        <dsp:cNvSpPr/>
      </dsp:nvSpPr>
      <dsp:spPr>
        <a:xfrm>
          <a:off x="417443" y="0"/>
          <a:ext cx="4731031" cy="4682798"/>
        </a:xfrm>
        <a:prstGeom prst="rightArrow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7ED9D3D6-5D3A-4863-A853-690EC33AE11D}">
      <dsp:nvSpPr>
        <dsp:cNvPr id="0" name=""/>
        <dsp:cNvSpPr/>
      </dsp:nvSpPr>
      <dsp:spPr>
        <a:xfrm>
          <a:off x="71272" y="1404839"/>
          <a:ext cx="2643811" cy="1873119"/>
        </a:xfrm>
        <a:prstGeom prst="roundRect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/>
            <a:t>Damages to major underground services in Australia in the last 3 years, based on:</a:t>
          </a:r>
          <a:endParaRPr lang="en-A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i="0" kern="1200" baseline="0" dirty="0"/>
            <a:t>Field investigations and </a:t>
          </a:r>
          <a:endParaRPr lang="en-A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i="0" kern="1200" baseline="0" dirty="0"/>
            <a:t>Legal cases. </a:t>
          </a:r>
          <a:endParaRPr lang="en-AU" sz="1400" kern="1200" dirty="0"/>
        </a:p>
      </dsp:txBody>
      <dsp:txXfrm>
        <a:off x="162710" y="1496277"/>
        <a:ext cx="2460935" cy="1690243"/>
      </dsp:txXfrm>
    </dsp:sp>
    <dsp:sp modelId="{342571B8-AE01-4764-8A8F-2EFF573E249D}">
      <dsp:nvSpPr>
        <dsp:cNvPr id="0" name=""/>
        <dsp:cNvSpPr/>
      </dsp:nvSpPr>
      <dsp:spPr>
        <a:xfrm>
          <a:off x="2850834" y="1404839"/>
          <a:ext cx="2643811" cy="1873119"/>
        </a:xfrm>
        <a:prstGeom prst="roundRect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Reasons of d</a:t>
          </a:r>
          <a:r>
            <a:rPr lang="en-US" sz="1800" b="1" i="0" kern="1200" baseline="0"/>
            <a:t>amages beyond the control of utilities!</a:t>
          </a:r>
          <a:endParaRPr lang="en-AU" sz="1800" kern="1200"/>
        </a:p>
      </dsp:txBody>
      <dsp:txXfrm>
        <a:off x="2942272" y="1496277"/>
        <a:ext cx="2460935" cy="16902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rgbClr val="046230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5890530" y="-901463"/>
          <a:ext cx="7012601" cy="701260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solidFill>
          <a:srgbClr val="046230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417990" y="274341"/>
          <a:ext cx="6235382" cy="548474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Concrete and Grout Injection </a:t>
          </a:r>
        </a:p>
      </dsp:txBody>
      <dsp:txXfrm>
        <a:off x="417990" y="274341"/>
        <a:ext cx="6235382" cy="548474"/>
      </dsp:txXfrm>
    </dsp:sp>
    <dsp:sp modelId="{60835AB6-3B1F-43EF-A5A4-E250314361F8}">
      <dsp:nvSpPr>
        <dsp:cNvPr id="0" name=""/>
        <dsp:cNvSpPr/>
      </dsp:nvSpPr>
      <dsp:spPr>
        <a:xfrm>
          <a:off x="75194" y="205782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869148" y="1096948"/>
          <a:ext cx="5784224" cy="548474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Drilling, Pilling and Auguring</a:t>
          </a:r>
        </a:p>
      </dsp:txBody>
      <dsp:txXfrm>
        <a:off x="869148" y="1096948"/>
        <a:ext cx="5784224" cy="548474"/>
      </dsp:txXfrm>
    </dsp:sp>
    <dsp:sp modelId="{4626368C-7AD8-4792-A77F-FAD3BAF96BA3}">
      <dsp:nvSpPr>
        <dsp:cNvPr id="0" name=""/>
        <dsp:cNvSpPr/>
      </dsp:nvSpPr>
      <dsp:spPr>
        <a:xfrm>
          <a:off x="526352" y="1028389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075451" y="1919556"/>
          <a:ext cx="5577921" cy="548474"/>
        </a:xfrm>
        <a:prstGeom prst="rect">
          <a:avLst/>
        </a:prstGeom>
        <a:solidFill>
          <a:srgbClr val="046230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Rock Anchors and Screw Piles</a:t>
          </a:r>
        </a:p>
      </dsp:txBody>
      <dsp:txXfrm>
        <a:off x="1075451" y="1919556"/>
        <a:ext cx="5577921" cy="548474"/>
      </dsp:txXfrm>
    </dsp:sp>
    <dsp:sp modelId="{34199C40-C12F-40A9-BD6F-FECDE62589FA}">
      <dsp:nvSpPr>
        <dsp:cNvPr id="0" name=""/>
        <dsp:cNvSpPr/>
      </dsp:nvSpPr>
      <dsp:spPr>
        <a:xfrm>
          <a:off x="732655" y="1850997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F795B-0DB8-4E36-9D3B-16C62DD393F7}">
      <dsp:nvSpPr>
        <dsp:cNvPr id="0" name=""/>
        <dsp:cNvSpPr/>
      </dsp:nvSpPr>
      <dsp:spPr>
        <a:xfrm>
          <a:off x="1075451" y="2741643"/>
          <a:ext cx="5577921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Excavations and Demolition</a:t>
          </a:r>
        </a:p>
      </dsp:txBody>
      <dsp:txXfrm>
        <a:off x="1075451" y="2741643"/>
        <a:ext cx="5577921" cy="548474"/>
      </dsp:txXfrm>
    </dsp:sp>
    <dsp:sp modelId="{E4A7FF04-ED34-4435-9F4E-203C24796E60}">
      <dsp:nvSpPr>
        <dsp:cNvPr id="0" name=""/>
        <dsp:cNvSpPr/>
      </dsp:nvSpPr>
      <dsp:spPr>
        <a:xfrm>
          <a:off x="732655" y="2673083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EBB1E-E2F8-4CC0-8894-D67B441B11F1}">
      <dsp:nvSpPr>
        <dsp:cNvPr id="0" name=""/>
        <dsp:cNvSpPr/>
      </dsp:nvSpPr>
      <dsp:spPr>
        <a:xfrm>
          <a:off x="869148" y="3564250"/>
          <a:ext cx="5784224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Unauthorised Works</a:t>
          </a:r>
        </a:p>
      </dsp:txBody>
      <dsp:txXfrm>
        <a:off x="869148" y="3564250"/>
        <a:ext cx="5784224" cy="548474"/>
      </dsp:txXfrm>
    </dsp:sp>
    <dsp:sp modelId="{9FEB345A-3DB5-48E2-900A-E46EEA047050}">
      <dsp:nvSpPr>
        <dsp:cNvPr id="0" name=""/>
        <dsp:cNvSpPr/>
      </dsp:nvSpPr>
      <dsp:spPr>
        <a:xfrm>
          <a:off x="526352" y="3495691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0775-AB01-4501-AC84-A39805D1E4FE}">
      <dsp:nvSpPr>
        <dsp:cNvPr id="0" name=""/>
        <dsp:cNvSpPr/>
      </dsp:nvSpPr>
      <dsp:spPr>
        <a:xfrm>
          <a:off x="417990" y="4386858"/>
          <a:ext cx="6235382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Horizontal Directional Drilling</a:t>
          </a:r>
        </a:p>
      </dsp:txBody>
      <dsp:txXfrm>
        <a:off x="417990" y="4386858"/>
        <a:ext cx="6235382" cy="548474"/>
      </dsp:txXfrm>
    </dsp:sp>
    <dsp:sp modelId="{727219BA-E0B9-4180-844C-018D7E048B89}">
      <dsp:nvSpPr>
        <dsp:cNvPr id="0" name=""/>
        <dsp:cNvSpPr/>
      </dsp:nvSpPr>
      <dsp:spPr>
        <a:xfrm>
          <a:off x="75194" y="4318298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5890530" y="-901463"/>
          <a:ext cx="7012601" cy="701260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solidFill>
          <a:srgbClr val="046230"/>
        </a:solidFill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417990" y="274341"/>
          <a:ext cx="6235382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Accurately locate all assets</a:t>
          </a:r>
          <a:endParaRPr lang="en-AU" sz="1600" kern="1200" dirty="0">
            <a:solidFill>
              <a:srgbClr val="FFFFFF"/>
            </a:solidFill>
          </a:endParaRPr>
        </a:p>
      </dsp:txBody>
      <dsp:txXfrm>
        <a:off x="417990" y="274341"/>
        <a:ext cx="6235382" cy="548474"/>
      </dsp:txXfrm>
    </dsp:sp>
    <dsp:sp modelId="{60835AB6-3B1F-43EF-A5A4-E250314361F8}">
      <dsp:nvSpPr>
        <dsp:cNvPr id="0" name=""/>
        <dsp:cNvSpPr/>
      </dsp:nvSpPr>
      <dsp:spPr>
        <a:xfrm>
          <a:off x="75194" y="205782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24810-1D95-47E1-85AD-EF8F4B4C131E}">
      <dsp:nvSpPr>
        <dsp:cNvPr id="0" name=""/>
        <dsp:cNvSpPr/>
      </dsp:nvSpPr>
      <dsp:spPr>
        <a:xfrm>
          <a:off x="869148" y="1096948"/>
          <a:ext cx="5784224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Locate disused private wastewater pipes, sealing them at the sewer main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869148" y="1096948"/>
        <a:ext cx="5784224" cy="548474"/>
      </dsp:txXfrm>
    </dsp:sp>
    <dsp:sp modelId="{077FB28E-622D-437B-907C-E37B14EB9FB1}">
      <dsp:nvSpPr>
        <dsp:cNvPr id="0" name=""/>
        <dsp:cNvSpPr/>
      </dsp:nvSpPr>
      <dsp:spPr>
        <a:xfrm>
          <a:off x="526352" y="1028389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2F685-189A-4AE2-BC37-FF62C338BF5F}">
      <dsp:nvSpPr>
        <dsp:cNvPr id="0" name=""/>
        <dsp:cNvSpPr/>
      </dsp:nvSpPr>
      <dsp:spPr>
        <a:xfrm>
          <a:off x="1075451" y="1919556"/>
          <a:ext cx="5577921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Report incidents to asset owners immediately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1075451" y="1919556"/>
        <a:ext cx="5577921" cy="548474"/>
      </dsp:txXfrm>
    </dsp:sp>
    <dsp:sp modelId="{34199C40-C12F-40A9-BD6F-FECDE62589FA}">
      <dsp:nvSpPr>
        <dsp:cNvPr id="0" name=""/>
        <dsp:cNvSpPr/>
      </dsp:nvSpPr>
      <dsp:spPr>
        <a:xfrm>
          <a:off x="732655" y="1850997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81C5B-7F89-4877-846B-2A0EE81F67A5}">
      <dsp:nvSpPr>
        <dsp:cNvPr id="0" name=""/>
        <dsp:cNvSpPr/>
      </dsp:nvSpPr>
      <dsp:spPr>
        <a:xfrm>
          <a:off x="1075451" y="2741643"/>
          <a:ext cx="5577921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>
              <a:solidFill>
                <a:srgbClr val="FFFFFF"/>
              </a:solidFill>
            </a:rPr>
            <a:t>Report changes to your scope of works</a:t>
          </a:r>
        </a:p>
      </dsp:txBody>
      <dsp:txXfrm>
        <a:off x="1075451" y="2741643"/>
        <a:ext cx="5577921" cy="548474"/>
      </dsp:txXfrm>
    </dsp:sp>
    <dsp:sp modelId="{727219BA-E0B9-4180-844C-018D7E048B89}">
      <dsp:nvSpPr>
        <dsp:cNvPr id="0" name=""/>
        <dsp:cNvSpPr/>
      </dsp:nvSpPr>
      <dsp:spPr>
        <a:xfrm>
          <a:off x="732655" y="2673083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4A010-3952-40A8-BBC7-64A3BEAD0FE6}">
      <dsp:nvSpPr>
        <dsp:cNvPr id="0" name=""/>
        <dsp:cNvSpPr/>
      </dsp:nvSpPr>
      <dsp:spPr>
        <a:xfrm>
          <a:off x="869148" y="3564250"/>
          <a:ext cx="5784224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Encourage stricter oversight when auguring, piling, etc... and explain the consequences when they get it wrong.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869148" y="3564250"/>
        <a:ext cx="5784224" cy="548474"/>
      </dsp:txXfrm>
    </dsp:sp>
    <dsp:sp modelId="{429D7ED2-6979-4F11-9CDE-6026A4C889B9}">
      <dsp:nvSpPr>
        <dsp:cNvPr id="0" name=""/>
        <dsp:cNvSpPr/>
      </dsp:nvSpPr>
      <dsp:spPr>
        <a:xfrm>
          <a:off x="526352" y="3495691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27C4D-A3E3-4AC6-B1DC-7E4ED4875BA1}">
      <dsp:nvSpPr>
        <dsp:cNvPr id="0" name=""/>
        <dsp:cNvSpPr/>
      </dsp:nvSpPr>
      <dsp:spPr>
        <a:xfrm>
          <a:off x="417990" y="4386858"/>
          <a:ext cx="6235382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Take plenty of photos to capture all the asset and general photos of site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417990" y="4386858"/>
        <a:ext cx="6235382" cy="548474"/>
      </dsp:txXfrm>
    </dsp:sp>
    <dsp:sp modelId="{A7207A82-A196-44DA-B484-0F484E8E917D}">
      <dsp:nvSpPr>
        <dsp:cNvPr id="0" name=""/>
        <dsp:cNvSpPr/>
      </dsp:nvSpPr>
      <dsp:spPr>
        <a:xfrm>
          <a:off x="75194" y="4318298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3F947-4928-4943-9530-B031B19DB394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A51D5-1BF1-4CAA-A8DE-BE2B0B0B98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451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7E87F-BB5E-A0F0-E6EF-CCDBC334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99E39-59B0-7D08-DE76-B51D5A24F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4D50D-DD8E-233A-4998-2648E8E02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3E0F1-5FBD-336B-4A44-BFC34C3F6D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34FB6-E511-4870-A407-C1D53E28632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28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6DFD9-166E-924E-E25D-ADFA03149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43C1E-3CF6-E0EB-C8F2-62670D964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C7750-64A9-D181-2EE7-AE1A9CACC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B2E72-F958-21A9-6362-A457A36D1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34FB6-E511-4870-A407-C1D53E286326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37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CAE9-6F64-A9EC-1147-C8B3717E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CFCF8-530A-A07A-116C-0EDF4E91B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63D9A-56FE-7B47-C2CB-C30D6567F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9E7B-8F6D-A382-B333-232571EB4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34FB6-E511-4870-A407-C1D53E286326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85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8AD5-7EE8-CA14-9724-651118F0C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49429-FDB2-D7AD-4F13-4EDC364F3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BF634-AB3A-CF09-1940-CE478D31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CD25B-CF04-7B40-9A9B-72DAA7B1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74E6-CFBD-E4B9-F053-B99C43EC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C913-EA05-8FE9-61FB-ACB3583A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C6A40-A7E6-8781-7752-C9890EFB3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BFFE3-011D-0206-1E90-26E82E7A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0711E-916F-608A-ABE2-4C3EAA8B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D6C2-3E2E-4CCC-0C3B-D1280604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53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B6E9E-EF25-4183-32E3-C73FA9F3E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65FA1-EF53-FB5E-8213-44A6072E9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8B5F5-9983-F0C8-3389-8D3E3EA56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4E135-BF75-DF7D-8F9A-6AC2DE0E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7CBE-8BFC-1ED4-428E-60ABA476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7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4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986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543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833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0660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513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461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8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ACAF-9BE1-ED10-4CC2-EA3826FB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2A197-4795-F6B4-7419-710D7D7F2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FEC61-CA3C-08C0-05DB-E9E742B7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1DC2D-ED2D-A47F-AA66-ED638A1E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7955E-971C-C3DA-850E-BC4877FB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72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8415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9305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85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2764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937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25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1692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591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062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25F98-D134-5E82-21E2-7B6AD446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40A13-FD77-DDFC-FBA0-A78D4493E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1DB90-009D-67BB-0696-FDB4C902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59A24-6AB2-1154-7A5C-5295798B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8379-866C-6266-FE15-CDF7E846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56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6AAB-385C-D189-FAE2-9E96171F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023D-402B-8B8F-D7C5-A7F834C31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7F820-BE00-C9CF-44DE-0F28B9E9A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A9008-F22C-E800-E6A5-B3485435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96609-CE01-A746-7668-FA5FC7FA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E9C1D-EF1A-D66F-919F-BD458A77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56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C94AB-D271-71DB-1697-70DA5684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00A4D-EBAA-38EF-37DF-1D5A8BEF7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803CA-1215-45E9-8111-C686FA5DA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70AD5-8C26-2C47-FABD-EEE30225E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7DD4C-0CFC-EDFA-7665-B385BD2EC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AC5D5-612C-4D0D-C5A4-8B4CEA91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F5F3E-B695-8755-D43F-5CE82055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3BCE9-A1B4-2AD6-848D-66DD197D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023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40D0-35FC-051A-5C99-EB05BB048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E6006-3FAE-0462-2637-AF26443A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65152-62D9-DA5B-7DC3-F1BC3F0B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EF74-BC98-C7D8-380E-DBAA448B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5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D49A5-D81C-0A44-590F-6EE36CDC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57963-E6EF-F066-59DE-1A4F00F5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B48B3-1F78-B2A3-4D5E-C0070084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39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DFC8-5ED7-B117-3739-EA309CA7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59609-C83D-40A5-16A1-271436587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D05C7-C979-7403-0B73-9E288ED0D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1BF44-054C-207B-23C1-9B4BE0EC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F7FE3-9623-8209-CA46-394BE95D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00F7-0A08-2B5E-6F01-4CA6E349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950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873A-0D99-1BF8-F5E0-2E2804D7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96BAB-4334-6184-5982-C736321C2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A62B3-2BB5-E6F5-40DF-04E8F2017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A30C5-6628-02D2-4414-DC610D85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39DB7-D59C-6665-8F4C-6D606B92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9155B-B0A5-53EF-B888-2BB3F907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344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518C6-4176-58A2-02F3-B276E5E9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D29E0-AD67-BB41-3472-5CE340CE2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E6472-BD6B-CDA3-0B87-70E0B9DEF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7534D-260D-4C2E-9533-AF76E2C2D5A1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EFBEE-8CC1-CF25-888A-F3871D51C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1EB6-00A7-518F-1BF2-D09DAEF98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01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F7E192-FB64-47BF-9F0C-521539DFE55C}" type="datetimeFigureOut">
              <a:rPr lang="en-AU" smtClean="0"/>
              <a:t>30/07/2025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627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F3E17-566D-A1EC-1B56-B37960AD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d red theater curtains">
            <a:extLst>
              <a:ext uri="{FF2B5EF4-FFF2-40B4-BE49-F238E27FC236}">
                <a16:creationId xmlns:a16="http://schemas.microsoft.com/office/drawing/2014/main" id="{BF9B546B-1660-3A9A-5625-788D3B02EB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!!TEXT">
            <a:extLst>
              <a:ext uri="{FF2B5EF4-FFF2-40B4-BE49-F238E27FC236}">
                <a16:creationId xmlns:a16="http://schemas.microsoft.com/office/drawing/2014/main" id="{9408FB7A-D8CD-3A37-A78D-0645771E67DD}"/>
              </a:ext>
            </a:extLst>
          </p:cNvPr>
          <p:cNvSpPr txBox="1"/>
          <p:nvPr/>
        </p:nvSpPr>
        <p:spPr>
          <a:xfrm>
            <a:off x="558307" y="1282690"/>
            <a:ext cx="11075386" cy="3416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7500" b="1" spc="50" dirty="0">
                <a:ln w="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ROOT CAUSE ANALYSIS</a:t>
            </a:r>
          </a:p>
          <a:p>
            <a:pPr algn="ctr"/>
            <a:r>
              <a:rPr lang="en-US" sz="75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8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UNDERGROUND ASSET STRIKES</a:t>
            </a:r>
            <a:endParaRPr lang="en-US" sz="6600" b="1" spc="50" dirty="0">
              <a:ln w="0"/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66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AUSTRALIA  </a:t>
            </a:r>
            <a:r>
              <a:rPr lang="en-US" sz="24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2025</a:t>
            </a:r>
            <a:endParaRPr lang="en-AU" sz="3600" b="1" spc="50" dirty="0">
              <a:ln w="0"/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D93A4D9B-5610-07B4-249E-19714EC06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78" y="6033092"/>
            <a:ext cx="1278922" cy="5982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!!TEXT">
            <a:extLst>
              <a:ext uri="{FF2B5EF4-FFF2-40B4-BE49-F238E27FC236}">
                <a16:creationId xmlns:a16="http://schemas.microsoft.com/office/drawing/2014/main" id="{56A19528-FAEA-9272-4CE8-D1157DD4E167}"/>
              </a:ext>
            </a:extLst>
          </p:cNvPr>
          <p:cNvSpPr txBox="1"/>
          <p:nvPr/>
        </p:nvSpPr>
        <p:spPr>
          <a:xfrm>
            <a:off x="-222250" y="6130424"/>
            <a:ext cx="3623525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AU" sz="36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Otre Moussa</a:t>
            </a:r>
          </a:p>
        </p:txBody>
      </p:sp>
    </p:spTree>
    <p:extLst>
      <p:ext uri="{BB962C8B-B14F-4D97-AF65-F5344CB8AC3E}">
        <p14:creationId xmlns:p14="http://schemas.microsoft.com/office/powerpoint/2010/main" val="914130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642080-65A2-1D62-DD1F-A6EEAD853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7987CD23-E775-BB68-397F-7D5A34D4E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2" r="-1" b="1310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E084-AF81-FDC9-4CE4-BFA9F5BD1BC9}"/>
              </a:ext>
            </a:extLst>
          </p:cNvPr>
          <p:cNvSpPr txBox="1"/>
          <p:nvPr/>
        </p:nvSpPr>
        <p:spPr>
          <a:xfrm>
            <a:off x="352551" y="4658865"/>
            <a:ext cx="11836400" cy="209655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50" dirty="0">
                <a:ln w="0">
                  <a:solidFill>
                    <a:srgbClr val="28211A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From screw piles, to augurs, to rock anchors and everything in between.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368A1-D66D-D9AC-4B87-226BB0612076}"/>
              </a:ext>
            </a:extLst>
          </p:cNvPr>
          <p:cNvSpPr txBox="1"/>
          <p:nvPr/>
        </p:nvSpPr>
        <p:spPr>
          <a:xfrm rot="21044230">
            <a:off x="330083" y="1443989"/>
            <a:ext cx="5489450" cy="235000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spc="50" dirty="0">
                <a:ln w="0">
                  <a:solidFill>
                    <a:srgbClr val="9E5B25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THE HITS ROLL ON!</a:t>
            </a:r>
          </a:p>
        </p:txBody>
      </p:sp>
      <p:pic>
        <p:nvPicPr>
          <p:cNvPr id="7" name="Picture 6" descr="A green and white logo&#10;&#10;AI-generated content may be incorrect.">
            <a:extLst>
              <a:ext uri="{FF2B5EF4-FFF2-40B4-BE49-F238E27FC236}">
                <a16:creationId xmlns:a16="http://schemas.microsoft.com/office/drawing/2014/main" id="{29B779CB-2AEB-3FED-9B67-7C4F15C6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8" y="6235167"/>
            <a:ext cx="1434353" cy="6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3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92D02-FFDD-88CD-BB9A-D6F0537CB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odel of a pipe with pipes and objects&#10;&#10;AI-generated content may be incorrect.">
            <a:extLst>
              <a:ext uri="{FF2B5EF4-FFF2-40B4-BE49-F238E27FC236}">
                <a16:creationId xmlns:a16="http://schemas.microsoft.com/office/drawing/2014/main" id="{BD7F67E7-7EBF-FF0E-4879-A6B9A2A61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trans="93000" scaling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7" b="1828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3" name="!!TEXT">
            <a:extLst>
              <a:ext uri="{FF2B5EF4-FFF2-40B4-BE49-F238E27FC236}">
                <a16:creationId xmlns:a16="http://schemas.microsoft.com/office/drawing/2014/main" id="{6EE7BAC5-0FE1-C258-0D3D-4815643B5433}"/>
              </a:ext>
            </a:extLst>
          </p:cNvPr>
          <p:cNvSpPr txBox="1"/>
          <p:nvPr/>
        </p:nvSpPr>
        <p:spPr>
          <a:xfrm>
            <a:off x="433126" y="5675255"/>
            <a:ext cx="11126967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600" b="1" i="0" u="none" strike="noStrike" kern="1200" cap="none" spc="50" normalizeH="0" baseline="0" noProof="0" dirty="0">
                <a:ln w="0"/>
                <a:solidFill>
                  <a:srgbClr val="AABAC6"/>
                </a:solidFill>
                <a:effectLst>
                  <a:glow rad="63500">
                    <a:srgbClr val="C62324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THE HITS ROLL ON….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24711-70B4-DCBC-C2E8-49548F6BAFC7}"/>
              </a:ext>
            </a:extLst>
          </p:cNvPr>
          <p:cNvSpPr txBox="1"/>
          <p:nvPr/>
        </p:nvSpPr>
        <p:spPr>
          <a:xfrm>
            <a:off x="861390" y="1199323"/>
            <a:ext cx="1861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Concrete from Private Sewer &amp;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Piers 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AC05A-1FBD-1D40-6EB1-78554AF2CB8B}"/>
              </a:ext>
            </a:extLst>
          </p:cNvPr>
          <p:cNvSpPr txBox="1"/>
          <p:nvPr/>
        </p:nvSpPr>
        <p:spPr>
          <a:xfrm>
            <a:off x="2219738" y="2890135"/>
            <a:ext cx="1861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Screw Piles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FF397-4E11-4425-7117-D99E595D20FE}"/>
              </a:ext>
            </a:extLst>
          </p:cNvPr>
          <p:cNvSpPr txBox="1"/>
          <p:nvPr/>
        </p:nvSpPr>
        <p:spPr>
          <a:xfrm>
            <a:off x="3021494" y="1199323"/>
            <a:ext cx="1861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Rock Anchors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9DA9F-9C62-B0B6-3A50-EA8734BC869B}"/>
              </a:ext>
            </a:extLst>
          </p:cNvPr>
          <p:cNvSpPr txBox="1"/>
          <p:nvPr/>
        </p:nvSpPr>
        <p:spPr>
          <a:xfrm>
            <a:off x="4081669" y="460724"/>
            <a:ext cx="186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Augurs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97D2C-E5E4-DB8C-A542-6E65071EC876}"/>
              </a:ext>
            </a:extLst>
          </p:cNvPr>
          <p:cNvSpPr txBox="1"/>
          <p:nvPr/>
        </p:nvSpPr>
        <p:spPr>
          <a:xfrm>
            <a:off x="5771321" y="-69363"/>
            <a:ext cx="277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Unauthorised Modifications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BDA3D-3A18-5172-A852-E574371428D1}"/>
              </a:ext>
            </a:extLst>
          </p:cNvPr>
          <p:cNvSpPr txBox="1"/>
          <p:nvPr/>
        </p:nvSpPr>
        <p:spPr>
          <a:xfrm>
            <a:off x="7924799" y="4406569"/>
            <a:ext cx="23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Excavations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7DFE24-35AF-581A-2EF7-40BDA4AEEB05}"/>
              </a:ext>
            </a:extLst>
          </p:cNvPr>
          <p:cNvSpPr txBox="1"/>
          <p:nvPr/>
        </p:nvSpPr>
        <p:spPr>
          <a:xfrm>
            <a:off x="9780084" y="1414766"/>
            <a:ext cx="23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Piling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D9BFC-286E-7B5A-AB42-9C517D51A732}"/>
              </a:ext>
            </a:extLst>
          </p:cNvPr>
          <p:cNvSpPr txBox="1"/>
          <p:nvPr/>
        </p:nvSpPr>
        <p:spPr>
          <a:xfrm>
            <a:off x="4704521" y="4459603"/>
            <a:ext cx="23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HDD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1A518-1DB5-AB3B-27F3-A9F67646896F}"/>
              </a:ext>
            </a:extLst>
          </p:cNvPr>
          <p:cNvSpPr txBox="1"/>
          <p:nvPr/>
        </p:nvSpPr>
        <p:spPr>
          <a:xfrm>
            <a:off x="4787347" y="3198162"/>
            <a:ext cx="231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Trenching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1E84CF69-11AF-6408-36F1-13386B724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37C1A-2781-0132-60A2-D586BD63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685F97-F8F2-B852-DFD9-463052AD8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4520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solidFill>
            <a:srgbClr val="03622F"/>
          </a:solidFill>
        </p:spPr>
      </p:pic>
      <p:sp>
        <p:nvSpPr>
          <p:cNvPr id="3" name="!!TEXT">
            <a:extLst>
              <a:ext uri="{FF2B5EF4-FFF2-40B4-BE49-F238E27FC236}">
                <a16:creationId xmlns:a16="http://schemas.microsoft.com/office/drawing/2014/main" id="{CF9B98D8-5CF1-B1B7-3F72-7E0FDB995B12}"/>
              </a:ext>
            </a:extLst>
          </p:cNvPr>
          <p:cNvSpPr txBox="1"/>
          <p:nvPr/>
        </p:nvSpPr>
        <p:spPr>
          <a:xfrm>
            <a:off x="377365" y="5704218"/>
            <a:ext cx="11126967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600" b="1" i="0" u="none" strike="noStrike" kern="1200" cap="none" spc="50" normalizeH="0" baseline="0" noProof="0" dirty="0">
                <a:ln w="0"/>
                <a:solidFill>
                  <a:srgbClr val="AABAC6"/>
                </a:solidFill>
                <a:effectLst>
                  <a:glow rad="63500">
                    <a:srgbClr val="C62324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THE HITS ROLL ON….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4AEC2-703A-A3C7-F1B0-9B29D1A44D43}"/>
              </a:ext>
            </a:extLst>
          </p:cNvPr>
          <p:cNvSpPr txBox="1"/>
          <p:nvPr/>
        </p:nvSpPr>
        <p:spPr>
          <a:xfrm>
            <a:off x="8665896" y="2621277"/>
            <a:ext cx="277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Obstruction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28FC0-1A32-2252-4DF5-2D5B3A0F8BA2}"/>
              </a:ext>
            </a:extLst>
          </p:cNvPr>
          <p:cNvSpPr txBox="1"/>
          <p:nvPr/>
        </p:nvSpPr>
        <p:spPr>
          <a:xfrm>
            <a:off x="8342814" y="4157837"/>
            <a:ext cx="303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Encroachment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9DC9A-A3F4-3130-2808-CE188A94F101}"/>
              </a:ext>
            </a:extLst>
          </p:cNvPr>
          <p:cNvSpPr txBox="1"/>
          <p:nvPr/>
        </p:nvSpPr>
        <p:spPr>
          <a:xfrm>
            <a:off x="4484785" y="2177242"/>
            <a:ext cx="2472656" cy="954107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Unauthorised repairs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6FFE5AEF-A9D5-47A1-DE92-BF1B7BAFE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848"/>
            <a:ext cx="1520222" cy="711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80915-9DAB-ABB1-C020-7EA58A954E34}"/>
              </a:ext>
            </a:extLst>
          </p:cNvPr>
          <p:cNvSpPr txBox="1"/>
          <p:nvPr/>
        </p:nvSpPr>
        <p:spPr>
          <a:xfrm>
            <a:off x="1722902" y="1669712"/>
            <a:ext cx="2472656" cy="954107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Unauthorised connections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90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3400-EF23-F8EB-02E6-93C8C87AD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5D9C38-FDE5-B2D2-F5CF-772E2D7BD8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191" y="-82663"/>
            <a:ext cx="9090658" cy="739038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3E6FF5D-F72E-0F41-9D26-A411DAA7B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035465"/>
              </p:ext>
            </p:extLst>
          </p:nvPr>
        </p:nvGraphicFramePr>
        <p:xfrm>
          <a:off x="2178050" y="6731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5CDC2E9F-79E2-5573-1495-B3C417272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8" y="605250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005D6-CB18-32DA-6767-18F838D8D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ipe&#10;&#10;AI-generated content may be incorrect.">
            <a:extLst>
              <a:ext uri="{FF2B5EF4-FFF2-40B4-BE49-F238E27FC236}">
                <a16:creationId xmlns:a16="http://schemas.microsoft.com/office/drawing/2014/main" id="{4F0A2F1D-1CEB-A955-C24A-277431E1E4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9" y="0"/>
            <a:ext cx="11213081" cy="6858000"/>
          </a:xfrm>
          <a:prstGeom prst="rect">
            <a:avLst/>
          </a:prstGeom>
        </p:spPr>
      </p:pic>
      <p:sp>
        <p:nvSpPr>
          <p:cNvPr id="14" name="!!TEXT">
            <a:extLst>
              <a:ext uri="{FF2B5EF4-FFF2-40B4-BE49-F238E27FC236}">
                <a16:creationId xmlns:a16="http://schemas.microsoft.com/office/drawing/2014/main" id="{A424BE17-CC1B-A940-D8B4-99C903AC2B8D}"/>
              </a:ext>
            </a:extLst>
          </p:cNvPr>
          <p:cNvSpPr txBox="1"/>
          <p:nvPr/>
        </p:nvSpPr>
        <p:spPr>
          <a:xfrm>
            <a:off x="4329113" y="428489"/>
            <a:ext cx="3533775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Conclusion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6026BBC-1A33-E8B0-D3AA-BDA191C80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2988435"/>
              </p:ext>
            </p:extLst>
          </p:nvPr>
        </p:nvGraphicFramePr>
        <p:xfrm>
          <a:off x="3463636" y="1384375"/>
          <a:ext cx="6726655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6C8AA6A-7271-00C3-F385-0BB80445F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r="24472"/>
          <a:stretch/>
        </p:blipFill>
        <p:spPr>
          <a:xfrm>
            <a:off x="305651" y="2772936"/>
            <a:ext cx="3157985" cy="2964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FC846-2DA5-4501-AF4B-66AD287535AD}"/>
              </a:ext>
            </a:extLst>
          </p:cNvPr>
          <p:cNvSpPr txBox="1"/>
          <p:nvPr/>
        </p:nvSpPr>
        <p:spPr>
          <a:xfrm>
            <a:off x="2454442" y="1198965"/>
            <a:ext cx="7880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Explaining to developers they need to:</a:t>
            </a:r>
          </a:p>
        </p:txBody>
      </p:sp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C8055BB-1049-1D5D-3DBB-1CE3DF5D7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9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D7486-0E28-DC05-C212-D860174C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FD8FA-9247-8D6A-20E5-8782D6FE8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6732"/>
          <a:stretch/>
        </p:blipFill>
        <p:spPr>
          <a:xfrm>
            <a:off x="7652542" y="1481264"/>
            <a:ext cx="3337560" cy="2404227"/>
          </a:xfrm>
          <a:custGeom>
            <a:avLst/>
            <a:gdLst/>
            <a:ahLst/>
            <a:cxnLst/>
            <a:rect l="l" t="t" r="r" b="b"/>
            <a:pathLst>
              <a:path w="3337560" h="2404227">
                <a:moveTo>
                  <a:pt x="384420" y="0"/>
                </a:moveTo>
                <a:lnTo>
                  <a:pt x="3337560" y="0"/>
                </a:lnTo>
                <a:lnTo>
                  <a:pt x="3337560" y="2404227"/>
                </a:lnTo>
                <a:lnTo>
                  <a:pt x="0" y="2404227"/>
                </a:lnTo>
                <a:lnTo>
                  <a:pt x="0" y="384420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8D3772-6874-6272-A9D2-96511C116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r="7396"/>
          <a:stretch/>
        </p:blipFill>
        <p:spPr>
          <a:xfrm>
            <a:off x="7734710" y="4359506"/>
            <a:ext cx="3302666" cy="1857754"/>
          </a:xfrm>
          <a:custGeom>
            <a:avLst/>
            <a:gdLst/>
            <a:ahLst/>
            <a:cxnLst/>
            <a:rect l="l" t="t" r="r" b="b"/>
            <a:pathLst>
              <a:path w="3337560" h="2397590">
                <a:moveTo>
                  <a:pt x="0" y="0"/>
                </a:moveTo>
                <a:lnTo>
                  <a:pt x="3337560" y="0"/>
                </a:lnTo>
                <a:lnTo>
                  <a:pt x="3337560" y="2013170"/>
                </a:lnTo>
                <a:lnTo>
                  <a:pt x="2953140" y="2397590"/>
                </a:lnTo>
                <a:lnTo>
                  <a:pt x="0" y="2397590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!!TEXT">
            <a:extLst>
              <a:ext uri="{FF2B5EF4-FFF2-40B4-BE49-F238E27FC236}">
                <a16:creationId xmlns:a16="http://schemas.microsoft.com/office/drawing/2014/main" id="{C351F02E-51B1-26BF-F98C-7A5DA941FDF6}"/>
              </a:ext>
            </a:extLst>
          </p:cNvPr>
          <p:cNvSpPr txBox="1"/>
          <p:nvPr/>
        </p:nvSpPr>
        <p:spPr>
          <a:xfrm>
            <a:off x="326331" y="1394258"/>
            <a:ext cx="6870818" cy="5182235"/>
          </a:xfrm>
          <a:prstGeom prst="rect">
            <a:avLst/>
          </a:prstGeom>
          <a:solidFill>
            <a:srgbClr val="04623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  <a:sp3d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20000"/>
                  <a:lumOff val="80000"/>
                </a:schemeClr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For most incidents, there was knowledge of the existence of the service that was impacted 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20000"/>
                  <a:lumOff val="80000"/>
                </a:schemeClr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lang="en-US" sz="28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Is there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an opportunity that impactors are made aware of the potential damage beyond current controls (AI) ?</a:t>
            </a:r>
          </a:p>
        </p:txBody>
      </p:sp>
      <p:pic>
        <p:nvPicPr>
          <p:cNvPr id="4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C760AA68-7F5A-8204-2864-A314393B9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  <p:sp>
        <p:nvSpPr>
          <p:cNvPr id="6" name="!!TEXT">
            <a:extLst>
              <a:ext uri="{FF2B5EF4-FFF2-40B4-BE49-F238E27FC236}">
                <a16:creationId xmlns:a16="http://schemas.microsoft.com/office/drawing/2014/main" id="{8425DCF7-FF8F-3A1B-B726-5DE56FA2C440}"/>
              </a:ext>
            </a:extLst>
          </p:cNvPr>
          <p:cNvSpPr txBox="1"/>
          <p:nvPr/>
        </p:nvSpPr>
        <p:spPr>
          <a:xfrm>
            <a:off x="3629025" y="428489"/>
            <a:ext cx="4933950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43449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B6C51-F487-D42C-9211-F40C1A2A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model of a rocket ship&#10;&#10;AI-generated content may be incorrect.">
            <a:extLst>
              <a:ext uri="{FF2B5EF4-FFF2-40B4-BE49-F238E27FC236}">
                <a16:creationId xmlns:a16="http://schemas.microsoft.com/office/drawing/2014/main" id="{C4B4DFFC-1365-7F8B-5A51-846C7FDC4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4" r="-1" b="14703"/>
          <a:stretch>
            <a:fillRect/>
          </a:stretch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FD317-64BD-17DF-DFC4-60D71E55D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r="13222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!!TEXT">
            <a:extLst>
              <a:ext uri="{FF2B5EF4-FFF2-40B4-BE49-F238E27FC236}">
                <a16:creationId xmlns:a16="http://schemas.microsoft.com/office/drawing/2014/main" id="{61C00447-43ED-999E-1595-EA7690D69EAA}"/>
              </a:ext>
            </a:extLst>
          </p:cNvPr>
          <p:cNvSpPr txBox="1"/>
          <p:nvPr/>
        </p:nvSpPr>
        <p:spPr>
          <a:xfrm>
            <a:off x="512618" y="2180711"/>
            <a:ext cx="7765324" cy="2557544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b">
            <a:normAutofit/>
            <a:sp3d extrusionH="57150">
              <a:bevelT h="25400" prst="softRound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500" b="1" i="0" u="none" strike="noStrike" kern="1200" cap="all" spc="50" normalizeH="0" baseline="0" noProof="0" dirty="0">
              <a:ln w="3175" cmpd="sng">
                <a:noFill/>
              </a:ln>
              <a:solidFill>
                <a:srgbClr val="4AA8E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1632E178-83FB-0814-6A6B-88EE0EC92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" y="6085397"/>
            <a:ext cx="1520222" cy="711152"/>
          </a:xfrm>
          <a:prstGeom prst="rect">
            <a:avLst/>
          </a:prstGeom>
        </p:spPr>
      </p:pic>
      <p:sp>
        <p:nvSpPr>
          <p:cNvPr id="6" name="!!TEXT">
            <a:extLst>
              <a:ext uri="{FF2B5EF4-FFF2-40B4-BE49-F238E27FC236}">
                <a16:creationId xmlns:a16="http://schemas.microsoft.com/office/drawing/2014/main" id="{4414BB6A-0847-045A-D4A6-DB3E67005B35}"/>
              </a:ext>
            </a:extLst>
          </p:cNvPr>
          <p:cNvSpPr txBox="1"/>
          <p:nvPr/>
        </p:nvSpPr>
        <p:spPr>
          <a:xfrm>
            <a:off x="929085" y="1336541"/>
            <a:ext cx="3941365" cy="280076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53700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32A3A6-B0E2-596C-6BDD-E4936411A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pipe&#10;&#10;AI-generated content may be incorrect.">
            <a:extLst>
              <a:ext uri="{FF2B5EF4-FFF2-40B4-BE49-F238E27FC236}">
                <a16:creationId xmlns:a16="http://schemas.microsoft.com/office/drawing/2014/main" id="{7A504C48-5D63-FB0D-6853-1C429C3F4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9" r="13870" b="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2F14E-96F8-93F3-2676-BAA6E4B5A43A}"/>
              </a:ext>
            </a:extLst>
          </p:cNvPr>
          <p:cNvSpPr txBox="1"/>
          <p:nvPr/>
        </p:nvSpPr>
        <p:spPr>
          <a:xfrm>
            <a:off x="124428" y="3182938"/>
            <a:ext cx="5638800" cy="86042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50" dirty="0">
                <a:ln w="0">
                  <a:solidFill>
                    <a:srgbClr val="9E5B25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09757812-5F9D-4F80-EE2B-6DC8C0FA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8" y="606520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3400-EF23-F8EB-02E6-93C8C87AD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ipe&#10;&#10;AI-generated content may be incorrect.">
            <a:extLst>
              <a:ext uri="{FF2B5EF4-FFF2-40B4-BE49-F238E27FC236}">
                <a16:creationId xmlns:a16="http://schemas.microsoft.com/office/drawing/2014/main" id="{265D9C38-FDE5-B2D2-F5CF-772E2D7BD8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82663"/>
            <a:ext cx="12083541" cy="7390380"/>
          </a:xfrm>
          <a:prstGeom prst="rect">
            <a:avLst/>
          </a:prstGeom>
        </p:spPr>
      </p:pic>
      <p:sp>
        <p:nvSpPr>
          <p:cNvPr id="14" name="!!TEXT">
            <a:extLst>
              <a:ext uri="{FF2B5EF4-FFF2-40B4-BE49-F238E27FC236}">
                <a16:creationId xmlns:a16="http://schemas.microsoft.com/office/drawing/2014/main" id="{D47A0842-365E-E266-431B-2D793F25A872}"/>
              </a:ext>
            </a:extLst>
          </p:cNvPr>
          <p:cNvSpPr txBox="1"/>
          <p:nvPr/>
        </p:nvSpPr>
        <p:spPr>
          <a:xfrm>
            <a:off x="3902076" y="316977"/>
            <a:ext cx="3994149" cy="646331"/>
          </a:xfrm>
          <a:prstGeom prst="rect">
            <a:avLst/>
          </a:prstGeom>
          <a:solidFill>
            <a:srgbClr val="03622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50" dirty="0">
                <a:ln w="0">
                  <a:solidFill>
                    <a:srgbClr val="9E5B25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INTRODUCTION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3E6FF5D-F72E-0F41-9D26-A411DAA7B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89093"/>
              </p:ext>
            </p:extLst>
          </p:nvPr>
        </p:nvGraphicFramePr>
        <p:xfrm>
          <a:off x="2336800" y="1182011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5CDC2E9F-79E2-5573-1495-B3C417272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39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2ED4-1DA5-ED76-BE0E-ABDE492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F8650-9B29-959E-7B0E-AB56863A86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191" y="-82663"/>
            <a:ext cx="9090658" cy="739038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D057346-EFBA-698A-8652-043E13E32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329487"/>
              </p:ext>
            </p:extLst>
          </p:nvPr>
        </p:nvGraphicFramePr>
        <p:xfrm>
          <a:off x="2025650" y="6223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5F10BF3-8493-2B8C-2820-6CE373C09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9" y="614684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F4E6-DB04-1127-BB11-650FE2774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733D3-5396-F376-310F-C029860E3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11033"/>
          <a:stretch/>
        </p:blipFill>
        <p:spPr>
          <a:xfrm>
            <a:off x="9067716" y="2578100"/>
            <a:ext cx="2779636" cy="20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4C23C771-4BDE-D4EE-2874-C521FF957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  <p:sp>
        <p:nvSpPr>
          <p:cNvPr id="6" name="!!TEXT">
            <a:extLst>
              <a:ext uri="{FF2B5EF4-FFF2-40B4-BE49-F238E27FC236}">
                <a16:creationId xmlns:a16="http://schemas.microsoft.com/office/drawing/2014/main" id="{E12EC065-F947-F7AE-FD99-D1C465D08CFF}"/>
              </a:ext>
            </a:extLst>
          </p:cNvPr>
          <p:cNvSpPr txBox="1"/>
          <p:nvPr/>
        </p:nvSpPr>
        <p:spPr>
          <a:xfrm>
            <a:off x="2795588" y="206234"/>
            <a:ext cx="6804025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Background on presenter </a:t>
            </a:r>
          </a:p>
        </p:txBody>
      </p:sp>
      <p:graphicFrame>
        <p:nvGraphicFramePr>
          <p:cNvPr id="8" name="!!TEXT">
            <a:extLst>
              <a:ext uri="{FF2B5EF4-FFF2-40B4-BE49-F238E27FC236}">
                <a16:creationId xmlns:a16="http://schemas.microsoft.com/office/drawing/2014/main" id="{CAAEF95D-5D59-9217-6B9D-AC356776DD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539618"/>
              </p:ext>
            </p:extLst>
          </p:nvPr>
        </p:nvGraphicFramePr>
        <p:xfrm>
          <a:off x="484348" y="1226875"/>
          <a:ext cx="8261468" cy="5462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20264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2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2ED4-1DA5-ED76-BE0E-ABDE492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F8650-9B29-959E-7B0E-AB56863A86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191" y="-82663"/>
            <a:ext cx="9090658" cy="739038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D057346-EFBA-698A-8652-043E13E32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706594"/>
              </p:ext>
            </p:extLst>
          </p:nvPr>
        </p:nvGraphicFramePr>
        <p:xfrm>
          <a:off x="2025650" y="6223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5F10BF3-8493-2B8C-2820-6CE373C09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35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7DA68-8BAF-2351-3ADC-F97B469F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0931D9E4-B27E-7B15-28B0-8018DACA1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1" y="6000774"/>
            <a:ext cx="1520222" cy="711152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2F40977-6F3C-901F-BF4B-BEA4558B4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34873"/>
              </p:ext>
            </p:extLst>
          </p:nvPr>
        </p:nvGraphicFramePr>
        <p:xfrm>
          <a:off x="257030" y="1064474"/>
          <a:ext cx="5565919" cy="468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0DF10C-C5F3-4CDD-00FC-D587CF7C82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>
            <a:fillRect/>
          </a:stretch>
        </p:blipFill>
        <p:spPr>
          <a:xfrm>
            <a:off x="5169145" y="3782338"/>
            <a:ext cx="7018839" cy="2869615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DFFA4-9813-1F46-A798-36C5A7DDBD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312"/>
          <a:stretch/>
        </p:blipFill>
        <p:spPr>
          <a:xfrm>
            <a:off x="5624933" y="356588"/>
            <a:ext cx="6534150" cy="3312380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!!TEXT">
            <a:extLst>
              <a:ext uri="{FF2B5EF4-FFF2-40B4-BE49-F238E27FC236}">
                <a16:creationId xmlns:a16="http://schemas.microsoft.com/office/drawing/2014/main" id="{6350E16B-7753-8F90-15B4-CE6BF16B7A74}"/>
              </a:ext>
            </a:extLst>
          </p:cNvPr>
          <p:cNvSpPr txBox="1"/>
          <p:nvPr/>
        </p:nvSpPr>
        <p:spPr>
          <a:xfrm>
            <a:off x="3665117" y="294018"/>
            <a:ext cx="4861766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280520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2ED4-1DA5-ED76-BE0E-ABDE492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F8650-9B29-959E-7B0E-AB56863A86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191" y="-82663"/>
            <a:ext cx="9090658" cy="739038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D057346-EFBA-698A-8652-043E13E32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8153300"/>
              </p:ext>
            </p:extLst>
          </p:nvPr>
        </p:nvGraphicFramePr>
        <p:xfrm>
          <a:off x="2025650" y="6223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5F10BF3-8493-2B8C-2820-6CE373C09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5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3400-EF23-F8EB-02E6-93C8C87AD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ipe&#10;&#10;AI-generated content may be incorrect.">
            <a:extLst>
              <a:ext uri="{FF2B5EF4-FFF2-40B4-BE49-F238E27FC236}">
                <a16:creationId xmlns:a16="http://schemas.microsoft.com/office/drawing/2014/main" id="{265D9C38-FDE5-B2D2-F5CF-772E2D7BD8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9" y="161365"/>
            <a:ext cx="11213081" cy="6858000"/>
          </a:xfrm>
          <a:prstGeom prst="rect">
            <a:avLst/>
          </a:prstGeom>
        </p:spPr>
      </p:pic>
      <p:sp>
        <p:nvSpPr>
          <p:cNvPr id="14" name="!!TEXT">
            <a:extLst>
              <a:ext uri="{FF2B5EF4-FFF2-40B4-BE49-F238E27FC236}">
                <a16:creationId xmlns:a16="http://schemas.microsoft.com/office/drawing/2014/main" id="{D47A0842-365E-E266-431B-2D793F25A872}"/>
              </a:ext>
            </a:extLst>
          </p:cNvPr>
          <p:cNvSpPr txBox="1"/>
          <p:nvPr/>
        </p:nvSpPr>
        <p:spPr>
          <a:xfrm>
            <a:off x="2508918" y="405877"/>
            <a:ext cx="7174164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algn="ctr"/>
            <a:r>
              <a:rPr lang="en-AU" sz="40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MAIN CAUSES OF DAMAGES 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3E6FF5D-F72E-0F41-9D26-A411DAA7B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554130"/>
              </p:ext>
            </p:extLst>
          </p:nvPr>
        </p:nvGraphicFramePr>
        <p:xfrm>
          <a:off x="3271586" y="1383631"/>
          <a:ext cx="6726655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6047188-651E-4F63-7A52-AB64D55EF6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r="14017"/>
          <a:stretch/>
        </p:blipFill>
        <p:spPr>
          <a:xfrm>
            <a:off x="305651" y="2360678"/>
            <a:ext cx="3157985" cy="2964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5CDC2E9F-79E2-5573-1495-B3C417272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6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DE287B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DE287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lice">
  <a:themeElements>
    <a:clrScheme name="Custom 14">
      <a:dk1>
        <a:sysClr val="windowText" lastClr="000000"/>
      </a:dk1>
      <a:lt1>
        <a:srgbClr val="4AA8E6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356</Words>
  <Application>Microsoft Office PowerPoint</Application>
  <PresentationFormat>Widescreen</PresentationFormat>
  <Paragraphs>77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Century Gothic</vt:lpstr>
      <vt:lpstr>Wingdings</vt:lpstr>
      <vt:lpstr>Wingdings 3</vt:lpstr>
      <vt:lpstr>Office Theme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otre moussa</dc:creator>
  <cp:lastModifiedBy>otre moussa</cp:lastModifiedBy>
  <cp:revision>21</cp:revision>
  <dcterms:created xsi:type="dcterms:W3CDTF">2025-02-11T03:07:04Z</dcterms:created>
  <dcterms:modified xsi:type="dcterms:W3CDTF">2025-07-30T03:50:21Z</dcterms:modified>
</cp:coreProperties>
</file>